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media/image1.jpeg" ContentType="image/jpeg"/>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Types>
</file>

<file path=_rels/.rels><?xml version="1.0" encoding="UTF-8" standalone="yes"?><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b="0" baseline="0" cap="none" i="0" spc="0" strike="noStrike" sz="3800" u="none" kumimoji="0" normalizeH="0">
        <a:ln>
          <a:noFill/>
        </a:ln>
        <a:solidFill>
          <a:srgbClr val="FFFFFF"/>
        </a:solidFill>
        <a:effectLst/>
        <a:uFillTx/>
        <a:latin typeface="+mn-lt"/>
        <a:ea typeface="+mn-ea"/>
        <a:cs typeface="+mn-cs"/>
        <a:sym typeface="Helvetica Light"/>
      </a:defRPr>
    </a:lvl1pPr>
    <a:lvl2pPr marL="0" marR="0" indent="228600" algn="ctr" defTabSz="584200" rtl="0" fontAlgn="auto" latinLnBrk="0" hangingPunct="0">
      <a:lnSpc>
        <a:spcPct val="100000"/>
      </a:lnSpc>
      <a:spcBef>
        <a:spcPts val="0"/>
      </a:spcBef>
      <a:spcAft>
        <a:spcPts val="0"/>
      </a:spcAft>
      <a:buClrTx/>
      <a:buSzTx/>
      <a:buFontTx/>
      <a:buNone/>
      <a:tabLst/>
      <a:defRPr b="0" baseline="0" cap="none" i="0" spc="0" strike="noStrike" sz="3800" u="none" kumimoji="0" normalizeH="0">
        <a:ln>
          <a:noFill/>
        </a:ln>
        <a:solidFill>
          <a:srgbClr val="FFFFFF"/>
        </a:solidFill>
        <a:effectLst/>
        <a:uFillTx/>
        <a:latin typeface="+mn-lt"/>
        <a:ea typeface="+mn-ea"/>
        <a:cs typeface="+mn-cs"/>
        <a:sym typeface="Helvetica Light"/>
      </a:defRPr>
    </a:lvl2pPr>
    <a:lvl3pPr marL="0" marR="0" indent="457200" algn="ctr" defTabSz="584200" rtl="0" fontAlgn="auto" latinLnBrk="0" hangingPunct="0">
      <a:lnSpc>
        <a:spcPct val="100000"/>
      </a:lnSpc>
      <a:spcBef>
        <a:spcPts val="0"/>
      </a:spcBef>
      <a:spcAft>
        <a:spcPts val="0"/>
      </a:spcAft>
      <a:buClrTx/>
      <a:buSzTx/>
      <a:buFontTx/>
      <a:buNone/>
      <a:tabLst/>
      <a:defRPr b="0" baseline="0" cap="none" i="0" spc="0" strike="noStrike" sz="3800" u="none" kumimoji="0" normalizeH="0">
        <a:ln>
          <a:noFill/>
        </a:ln>
        <a:solidFill>
          <a:srgbClr val="FFFFFF"/>
        </a:solidFill>
        <a:effectLst/>
        <a:uFillTx/>
        <a:latin typeface="+mn-lt"/>
        <a:ea typeface="+mn-ea"/>
        <a:cs typeface="+mn-cs"/>
        <a:sym typeface="Helvetica Light"/>
      </a:defRPr>
    </a:lvl3pPr>
    <a:lvl4pPr marL="0" marR="0" indent="685800" algn="ctr" defTabSz="584200" rtl="0" fontAlgn="auto" latinLnBrk="0" hangingPunct="0">
      <a:lnSpc>
        <a:spcPct val="100000"/>
      </a:lnSpc>
      <a:spcBef>
        <a:spcPts val="0"/>
      </a:spcBef>
      <a:spcAft>
        <a:spcPts val="0"/>
      </a:spcAft>
      <a:buClrTx/>
      <a:buSzTx/>
      <a:buFontTx/>
      <a:buNone/>
      <a:tabLst/>
      <a:defRPr b="0" baseline="0" cap="none" i="0" spc="0" strike="noStrike" sz="3800" u="none" kumimoji="0" normalizeH="0">
        <a:ln>
          <a:noFill/>
        </a:ln>
        <a:solidFill>
          <a:srgbClr val="FFFFFF"/>
        </a:solidFill>
        <a:effectLst/>
        <a:uFillTx/>
        <a:latin typeface="+mn-lt"/>
        <a:ea typeface="+mn-ea"/>
        <a:cs typeface="+mn-cs"/>
        <a:sym typeface="Helvetica Light"/>
      </a:defRPr>
    </a:lvl4pPr>
    <a:lvl5pPr marL="0" marR="0" indent="914400" algn="ctr" defTabSz="584200" rtl="0" fontAlgn="auto" latinLnBrk="0" hangingPunct="0">
      <a:lnSpc>
        <a:spcPct val="100000"/>
      </a:lnSpc>
      <a:spcBef>
        <a:spcPts val="0"/>
      </a:spcBef>
      <a:spcAft>
        <a:spcPts val="0"/>
      </a:spcAft>
      <a:buClrTx/>
      <a:buSzTx/>
      <a:buFontTx/>
      <a:buNone/>
      <a:tabLst/>
      <a:defRPr b="0" baseline="0" cap="none" i="0" spc="0" strike="noStrike" sz="3800" u="none" kumimoji="0" normalizeH="0">
        <a:ln>
          <a:noFill/>
        </a:ln>
        <a:solidFill>
          <a:srgbClr val="FFFFFF"/>
        </a:solidFill>
        <a:effectLst/>
        <a:uFillTx/>
        <a:latin typeface="+mn-lt"/>
        <a:ea typeface="+mn-ea"/>
        <a:cs typeface="+mn-cs"/>
        <a:sym typeface="Helvetica Light"/>
      </a:defRPr>
    </a:lvl5pPr>
    <a:lvl6pPr marL="0" marR="0" indent="1143000" algn="ctr" defTabSz="584200" rtl="0" fontAlgn="auto" latinLnBrk="0" hangingPunct="0">
      <a:lnSpc>
        <a:spcPct val="100000"/>
      </a:lnSpc>
      <a:spcBef>
        <a:spcPts val="0"/>
      </a:spcBef>
      <a:spcAft>
        <a:spcPts val="0"/>
      </a:spcAft>
      <a:buClrTx/>
      <a:buSzTx/>
      <a:buFontTx/>
      <a:buNone/>
      <a:tabLst/>
      <a:defRPr b="0" baseline="0" cap="none" i="0" spc="0" strike="noStrike" sz="3800" u="none" kumimoji="0" normalizeH="0">
        <a:ln>
          <a:noFill/>
        </a:ln>
        <a:solidFill>
          <a:srgbClr val="FFFFFF"/>
        </a:solidFill>
        <a:effectLst/>
        <a:uFillTx/>
        <a:latin typeface="+mn-lt"/>
        <a:ea typeface="+mn-ea"/>
        <a:cs typeface="+mn-cs"/>
        <a:sym typeface="Helvetica Light"/>
      </a:defRPr>
    </a:lvl6pPr>
    <a:lvl7pPr marL="0" marR="0" indent="1371600" algn="ctr" defTabSz="584200" rtl="0" fontAlgn="auto" latinLnBrk="0" hangingPunct="0">
      <a:lnSpc>
        <a:spcPct val="100000"/>
      </a:lnSpc>
      <a:spcBef>
        <a:spcPts val="0"/>
      </a:spcBef>
      <a:spcAft>
        <a:spcPts val="0"/>
      </a:spcAft>
      <a:buClrTx/>
      <a:buSzTx/>
      <a:buFontTx/>
      <a:buNone/>
      <a:tabLst/>
      <a:defRPr b="0" baseline="0" cap="none" i="0" spc="0" strike="noStrike" sz="3800" u="none" kumimoji="0" normalizeH="0">
        <a:ln>
          <a:noFill/>
        </a:ln>
        <a:solidFill>
          <a:srgbClr val="FFFFFF"/>
        </a:solidFill>
        <a:effectLst/>
        <a:uFillTx/>
        <a:latin typeface="+mn-lt"/>
        <a:ea typeface="+mn-ea"/>
        <a:cs typeface="+mn-cs"/>
        <a:sym typeface="Helvetica Light"/>
      </a:defRPr>
    </a:lvl7pPr>
    <a:lvl8pPr marL="0" marR="0" indent="1600200" algn="ctr" defTabSz="584200" rtl="0" fontAlgn="auto" latinLnBrk="0" hangingPunct="0">
      <a:lnSpc>
        <a:spcPct val="100000"/>
      </a:lnSpc>
      <a:spcBef>
        <a:spcPts val="0"/>
      </a:spcBef>
      <a:spcAft>
        <a:spcPts val="0"/>
      </a:spcAft>
      <a:buClrTx/>
      <a:buSzTx/>
      <a:buFontTx/>
      <a:buNone/>
      <a:tabLst/>
      <a:defRPr b="0" baseline="0" cap="none" i="0" spc="0" strike="noStrike" sz="3800" u="none" kumimoji="0" normalizeH="0">
        <a:ln>
          <a:noFill/>
        </a:ln>
        <a:solidFill>
          <a:srgbClr val="FFFFFF"/>
        </a:solidFill>
        <a:effectLst/>
        <a:uFillTx/>
        <a:latin typeface="+mn-lt"/>
        <a:ea typeface="+mn-ea"/>
        <a:cs typeface="+mn-cs"/>
        <a:sym typeface="Helvetica Light"/>
      </a:defRPr>
    </a:lvl8pPr>
    <a:lvl9pPr marL="0" marR="0" indent="1828800" algn="ctr" defTabSz="584200" rtl="0" fontAlgn="auto" latinLnBrk="0" hangingPunct="0">
      <a:lnSpc>
        <a:spcPct val="100000"/>
      </a:lnSpc>
      <a:spcBef>
        <a:spcPts val="0"/>
      </a:spcBef>
      <a:spcAft>
        <a:spcPts val="0"/>
      </a:spcAft>
      <a:buClrTx/>
      <a:buSzTx/>
      <a:buFontTx/>
      <a:buNone/>
      <a:tabLst/>
      <a:defRPr b="0" baseline="0" cap="none" i="0" spc="0" strike="noStrike" sz="3800" u="none" kumimoji="0" normalizeH="0">
        <a:ln>
          <a:noFill/>
        </a:ln>
        <a:solidFill>
          <a:srgbClr val="FFFFFF"/>
        </a:solidFill>
        <a:effectLst/>
        <a:uFillTx/>
        <a:latin typeface="+mn-lt"/>
        <a:ea typeface="+mn-ea"/>
        <a:cs typeface="+mn-cs"/>
        <a:sym typeface="Helvetica Light"/>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file>

<file path=ppt/presProps.xml><?xml version="1.0" encoding="utf-8"?>
<p:presentationPr xmlns:a="http://schemas.openxmlformats.org/drawingml/2006/main" xmlns:r="http://schemas.openxmlformats.org/officeDocument/2006/relationships" xmlns:p="http://schemas.openxmlformats.org/presentationml/2006/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noFill/>
        </a:fill>
      </a:tcStyle>
    </a:wholeTbl>
    <a:band2H>
      <a:tcTxStyle b="def" i="def"/>
      <a:tcStyle>
        <a:tcBdr/>
        <a:fill>
          <a:solidFill>
            <a:srgbClr val="797A7C">
              <a:alpha val="30000"/>
            </a:srgbClr>
          </a:solidFill>
        </a:fill>
      </a:tcStyle>
    </a:band2H>
    <a:firstCol>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0F5F0C"/>
          </a:solidFill>
        </a:fill>
      </a:tcStyle>
    </a:firstCol>
    <a:lastRow>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0365C0"/>
          </a:solidFill>
        </a:fill>
      </a:tcStyle>
    </a:lastRow>
    <a:firstRow>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0365C0"/>
          </a:solidFill>
        </a:fill>
      </a:tcStyle>
    </a:firstRow>
  </a:tblStyle>
  <a:tblStyle styleId="{C7B018BB-80A7-4F77-B60F-C8B233D01FF8}" styleName="">
    <a:tblBg/>
    <a:wholeTbl>
      <a:tcTxStyle b="off" i="off">
        <a:fontRef idx="minor">
          <a:srgbClr val="FFFFFF"/>
        </a:fontRef>
        <a:srgbClr val="FFFFFF"/>
      </a:tcTxStyle>
      <a:tcStyle>
        <a:tcBdr>
          <a:left>
            <a:ln w="12700" cap="flat">
              <a:solidFill>
                <a:srgbClr val="CBCBCB"/>
              </a:solidFill>
              <a:prstDash val="solid"/>
              <a:miter lim="400000"/>
            </a:ln>
          </a:left>
          <a:right>
            <a:ln w="12700" cap="flat">
              <a:solidFill>
                <a:srgbClr val="CBCBCB"/>
              </a:solidFill>
              <a:prstDash val="solid"/>
              <a:miter lim="400000"/>
            </a:ln>
          </a:right>
          <a:top>
            <a:ln w="12700" cap="flat">
              <a:solidFill>
                <a:srgbClr val="CBCBCB"/>
              </a:solidFill>
              <a:prstDash val="solid"/>
              <a:miter lim="400000"/>
            </a:ln>
          </a:top>
          <a:bottom>
            <a:ln w="12700" cap="flat">
              <a:solidFill>
                <a:srgbClr val="CBCBCB"/>
              </a:solidFill>
              <a:prstDash val="solid"/>
              <a:miter lim="400000"/>
            </a:ln>
          </a:bottom>
          <a:insideH>
            <a:ln w="12700" cap="flat">
              <a:solidFill>
                <a:srgbClr val="CBCBCB"/>
              </a:solidFill>
              <a:prstDash val="solid"/>
              <a:miter lim="400000"/>
            </a:ln>
          </a:insideH>
          <a:insideV>
            <a:ln w="12700" cap="flat">
              <a:solidFill>
                <a:srgbClr val="CBCBCB"/>
              </a:solidFill>
              <a:prstDash val="solid"/>
              <a:miter lim="400000"/>
            </a:ln>
          </a:insideV>
        </a:tcBdr>
        <a:fill>
          <a:noFill/>
        </a:fill>
      </a:tcStyle>
    </a:wholeTbl>
    <a:band2H>
      <a:tcTxStyle b="def" i="def"/>
      <a:tcStyle>
        <a:tcBdr/>
        <a:fill>
          <a:solidFill>
            <a:srgbClr val="87CED4">
              <a:alpha val="20000"/>
            </a:srgbClr>
          </a:solidFill>
        </a:fill>
      </a:tcStyle>
    </a:band2H>
    <a:firstCol>
      <a:tcTxStyle b="off" i="off">
        <a:fontRef idx="minor">
          <a:srgbClr val="FFFFFF"/>
        </a:fontRef>
        <a:srgbClr val="FFFFFF"/>
      </a:tcTxStyle>
      <a:tcStyle>
        <a:tcBdr>
          <a:left>
            <a:ln w="12700" cap="flat">
              <a:solidFill>
                <a:srgbClr val="CBCBCB"/>
              </a:solidFill>
              <a:prstDash val="solid"/>
              <a:miter lim="400000"/>
            </a:ln>
          </a:left>
          <a:right>
            <a:ln w="12700" cap="flat">
              <a:solidFill>
                <a:srgbClr val="CBCBCB"/>
              </a:solidFill>
              <a:prstDash val="solid"/>
              <a:miter lim="400000"/>
            </a:ln>
          </a:right>
          <a:top>
            <a:ln w="12700" cap="flat">
              <a:solidFill>
                <a:srgbClr val="CBCBCB"/>
              </a:solidFill>
              <a:prstDash val="solid"/>
              <a:miter lim="400000"/>
            </a:ln>
          </a:top>
          <a:bottom>
            <a:ln w="12700" cap="flat">
              <a:solidFill>
                <a:srgbClr val="CBCBCB"/>
              </a:solidFill>
              <a:prstDash val="solid"/>
              <a:miter lim="400000"/>
            </a:ln>
          </a:bottom>
          <a:insideH>
            <a:ln w="12700" cap="flat">
              <a:solidFill>
                <a:srgbClr val="CBCBCB"/>
              </a:solidFill>
              <a:prstDash val="solid"/>
              <a:miter lim="400000"/>
            </a:ln>
          </a:insideH>
          <a:insideV>
            <a:ln w="12700" cap="flat">
              <a:solidFill>
                <a:srgbClr val="CBCBCB"/>
              </a:solidFill>
              <a:prstDash val="solid"/>
              <a:miter lim="400000"/>
            </a:ln>
          </a:insideV>
        </a:tcBdr>
        <a:fill>
          <a:solidFill>
            <a:srgbClr val="398CCE"/>
          </a:solidFill>
        </a:fill>
      </a:tcStyle>
    </a:firstCol>
    <a:lastRow>
      <a:tcTxStyle b="off" i="off">
        <a:fontRef idx="minor">
          <a:srgbClr val="FFFFFF"/>
        </a:fontRef>
        <a:srgbClr val="FFFFFF"/>
      </a:tcTxStyle>
      <a:tcStyle>
        <a:tcBdr>
          <a:left>
            <a:ln w="12700" cap="flat">
              <a:solidFill>
                <a:srgbClr val="CBCBCB"/>
              </a:solidFill>
              <a:prstDash val="solid"/>
              <a:miter lim="400000"/>
            </a:ln>
          </a:left>
          <a:right>
            <a:ln w="12700" cap="flat">
              <a:solidFill>
                <a:srgbClr val="CBCBCB"/>
              </a:solidFill>
              <a:prstDash val="solid"/>
              <a:miter lim="400000"/>
            </a:ln>
          </a:right>
          <a:top>
            <a:ln w="25400" cap="flat">
              <a:solidFill>
                <a:srgbClr val="CBCBCB"/>
              </a:solidFill>
              <a:prstDash val="solid"/>
              <a:miter lim="400000"/>
            </a:ln>
          </a:top>
          <a:bottom>
            <a:ln w="12700" cap="flat">
              <a:solidFill>
                <a:srgbClr val="CBCBCB"/>
              </a:solidFill>
              <a:prstDash val="solid"/>
              <a:miter lim="400000"/>
            </a:ln>
          </a:bottom>
          <a:insideH>
            <a:ln w="12700" cap="flat">
              <a:solidFill>
                <a:srgbClr val="CBCBCB"/>
              </a:solidFill>
              <a:prstDash val="solid"/>
              <a:miter lim="400000"/>
            </a:ln>
          </a:insideH>
          <a:insideV>
            <a:ln w="12700" cap="flat">
              <a:solidFill>
                <a:srgbClr val="CBCBCB"/>
              </a:solidFill>
              <a:prstDash val="solid"/>
              <a:miter lim="400000"/>
            </a:ln>
          </a:insideV>
        </a:tcBdr>
        <a:fill>
          <a:noFill/>
        </a:fill>
      </a:tcStyle>
    </a:lastRow>
    <a:firstRow>
      <a:tcTxStyle b="off" i="off">
        <a:fontRef idx="minor">
          <a:srgbClr val="FFFFFF"/>
        </a:fontRef>
        <a:srgbClr val="FFFFFF"/>
      </a:tcTxStyle>
      <a:tcStyle>
        <a:tcBdr>
          <a:left>
            <a:ln w="12700" cap="flat">
              <a:solidFill>
                <a:srgbClr val="CBCBCB"/>
              </a:solidFill>
              <a:prstDash val="solid"/>
              <a:miter lim="400000"/>
            </a:ln>
          </a:left>
          <a:right>
            <a:ln w="12700" cap="flat">
              <a:solidFill>
                <a:srgbClr val="CBCBCB"/>
              </a:solidFill>
              <a:prstDash val="solid"/>
              <a:miter lim="400000"/>
            </a:ln>
          </a:right>
          <a:top>
            <a:ln w="12700" cap="flat">
              <a:solidFill>
                <a:srgbClr val="CBCBCB"/>
              </a:solidFill>
              <a:prstDash val="solid"/>
              <a:miter lim="400000"/>
            </a:ln>
          </a:top>
          <a:bottom>
            <a:ln w="12700" cap="flat">
              <a:solidFill>
                <a:srgbClr val="CBCBCB"/>
              </a:solidFill>
              <a:prstDash val="solid"/>
              <a:miter lim="400000"/>
            </a:ln>
          </a:bottom>
          <a:insideH>
            <a:ln w="12700" cap="flat">
              <a:solidFill>
                <a:srgbClr val="CBCBCB"/>
              </a:solidFill>
              <a:prstDash val="solid"/>
              <a:miter lim="400000"/>
            </a:ln>
          </a:insideH>
          <a:insideV>
            <a:ln w="12700" cap="flat">
              <a:solidFill>
                <a:srgbClr val="CBCBCB"/>
              </a:solidFill>
              <a:prstDash val="solid"/>
              <a:miter lim="400000"/>
            </a:ln>
          </a:insideV>
        </a:tcBdr>
        <a:fill>
          <a:solidFill>
            <a:srgbClr val="0365C0"/>
          </a:solidFill>
        </a:fill>
      </a:tcStyle>
    </a:firstRow>
  </a:tblStyle>
  <a:tblStyle styleId="{EEE7283C-3CF3-47DC-8721-378D4A62B228}" styleName="">
    <a:tblBg/>
    <a:wholeTbl>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929292"/>
              </a:solidFill>
              <a:prstDash val="solid"/>
              <a:miter lim="400000"/>
            </a:ln>
          </a:top>
          <a:bottom>
            <a:ln w="12700" cap="flat">
              <a:solidFill>
                <a:srgbClr val="929292"/>
              </a:solidFill>
              <a:prstDash val="solid"/>
              <a:miter lim="400000"/>
            </a:ln>
          </a:bottom>
          <a:insideH>
            <a:ln w="12700" cap="flat">
              <a:solidFill>
                <a:srgbClr val="929292"/>
              </a:solidFill>
              <a:prstDash val="solid"/>
              <a:miter lim="400000"/>
            </a:ln>
          </a:insideH>
          <a:insideV>
            <a:ln w="12700" cap="flat">
              <a:noFill/>
              <a:miter lim="400000"/>
            </a:ln>
          </a:insideV>
        </a:tcBdr>
        <a:fill>
          <a:noFill/>
        </a:fill>
      </a:tcStyle>
    </a:wholeTbl>
    <a:band2H>
      <a:tcTxStyle b="def" i="def"/>
      <a:tcStyle>
        <a:tcBdr/>
        <a:fill>
          <a:solidFill>
            <a:srgbClr val="5DC123">
              <a:alpha val="19000"/>
            </a:srgbClr>
          </a:solidFill>
        </a:fill>
      </a:tcStyle>
    </a:band2H>
    <a:firstCol>
      <a:tcTxStyle b="off" i="off">
        <a:fontRef idx="minor">
          <a:srgbClr val="FFFFFF"/>
        </a:fontRef>
        <a:srgbClr val="FFFFFF"/>
      </a:tcTxStyle>
      <a:tcStyle>
        <a:tcBdr>
          <a:left>
            <a:ln w="12700" cap="flat">
              <a:solidFill>
                <a:srgbClr val="FFFFFF"/>
              </a:solidFill>
              <a:prstDash val="solid"/>
              <a:miter lim="400000"/>
            </a:ln>
          </a:left>
          <a:right>
            <a:ln w="25400" cap="flat">
              <a:solidFill>
                <a:srgbClr val="CBCBCB"/>
              </a:solidFill>
              <a:prstDash val="solid"/>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2"/>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noFill/>
              <a:miter lim="400000"/>
            </a:ln>
          </a:insideH>
          <a:insideV>
            <a:ln w="12700" cap="flat">
              <a:noFill/>
              <a:miter lim="400000"/>
            </a:ln>
          </a:insideV>
        </a:tcBdr>
        <a:fill>
          <a:solidFill>
            <a:srgbClr val="33632E"/>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noFill/>
              <a:miter lim="400000"/>
            </a:ln>
          </a:insideH>
          <a:insideV>
            <a:ln w="12700" cap="flat">
              <a:noFill/>
              <a:miter lim="400000"/>
            </a:ln>
          </a:insideV>
        </a:tcBdr>
        <a:fill>
          <a:solidFill>
            <a:srgbClr val="33632E"/>
          </a:solidFill>
        </a:fill>
      </a:tcStyle>
    </a:firstRow>
  </a:tblStyle>
  <a:tblStyle styleId="{CF821DB8-F4EB-4A41-A1BA-3FCAFE7338EE}" styleName="">
    <a:tblBg/>
    <a:wholeTbl>
      <a:tcTxStyle b="off"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wholeTbl>
    <a:band2H>
      <a:tcTxStyle b="def" i="def"/>
      <a:tcStyle>
        <a:tcBdr/>
        <a:fill>
          <a:solidFill>
            <a:srgbClr val="797A7C">
              <a:alpha val="30000"/>
            </a:srgbClr>
          </a:solidFill>
        </a:fill>
      </a:tcStyle>
    </a:band2H>
    <a:firstCol>
      <a:tcTxStyle b="off" i="off">
        <a:fontRef idx="minor">
          <a:srgbClr val="000000"/>
        </a:fontRef>
        <a:srgbClr val="000000"/>
      </a:tcTxStyle>
      <a:tcStyle>
        <a:tcBdr>
          <a:left>
            <a:ln w="12700" cap="flat">
              <a:solidFill>
                <a:srgbClr val="FFFFFF"/>
              </a:solidFill>
              <a:prstDash val="solid"/>
              <a:miter lim="400000"/>
            </a:ln>
          </a:left>
          <a:right>
            <a:ln w="25400" cap="flat">
              <a:solidFill>
                <a:srgbClr val="FFFFFF"/>
              </a:solidFill>
              <a:prstDash val="solid"/>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6">
              <a:hueOff val="105381"/>
              <a:satOff val="14341"/>
              <a:lumOff val="10801"/>
            </a:schemeClr>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25400" cap="flat">
              <a:solidFill>
                <a:srgbClr val="FFFFFF"/>
              </a:solidFill>
              <a:prstDash val="solid"/>
              <a:miter lim="400000"/>
            </a:ln>
          </a:top>
          <a:bottom>
            <a:ln w="12700" cap="flat">
              <a:solidFill>
                <a:srgbClr val="FFFFFF"/>
              </a:solidFill>
              <a:prstDash val="solid"/>
              <a:miter lim="400000"/>
            </a:ln>
          </a:bottom>
          <a:insideH>
            <a:ln w="12700" cap="flat">
              <a:noFill/>
              <a:miter lim="400000"/>
            </a:ln>
          </a:insideH>
          <a:insideV>
            <a:ln w="12700" cap="flat">
              <a:noFill/>
              <a:miter lim="400000"/>
            </a:ln>
          </a:insideV>
        </a:tcBdr>
        <a:fill>
          <a:noFill/>
        </a:fill>
      </a:tcStyle>
    </a:lastRow>
    <a:fir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FFFFFF"/>
              </a:solidFill>
              <a:prstDash val="solid"/>
              <a:miter lim="400000"/>
            </a:ln>
          </a:top>
          <a:bottom>
            <a:ln w="25400" cap="flat">
              <a:solidFill>
                <a:srgbClr val="FFFFFF"/>
              </a:solidFill>
              <a:prstDash val="solid"/>
              <a:miter lim="400000"/>
            </a:ln>
          </a:bottom>
          <a:insideH>
            <a:ln w="12700" cap="flat">
              <a:noFill/>
              <a:miter lim="400000"/>
            </a:ln>
          </a:insideH>
          <a:insideV>
            <a:ln w="12700" cap="flat">
              <a:noFill/>
              <a:miter lim="400000"/>
            </a:ln>
          </a:insideV>
        </a:tcBdr>
        <a:fill>
          <a:solidFill>
            <a:schemeClr val="accent6">
              <a:hueOff val="105381"/>
              <a:satOff val="14341"/>
              <a:lumOff val="10801"/>
            </a:schemeClr>
          </a:solidFill>
        </a:fill>
      </a:tcStyle>
    </a:firstRow>
  </a:tblStyle>
  <a:tblStyle styleId="{33BA23B1-9221-436E-865A-0063620EA4FD}" styleName="">
    <a:tblBg/>
    <a:wholeTbl>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CBCBCB"/>
              </a:solidFill>
              <a:prstDash val="solid"/>
              <a:miter lim="400000"/>
            </a:ln>
          </a:top>
          <a:bottom>
            <a:ln w="12700" cap="flat">
              <a:solidFill>
                <a:srgbClr val="CBCBCB"/>
              </a:solidFill>
              <a:prstDash val="solid"/>
              <a:miter lim="400000"/>
            </a:ln>
          </a:bottom>
          <a:insideH>
            <a:ln w="12700" cap="flat">
              <a:solidFill>
                <a:srgbClr val="CBCBCB"/>
              </a:solidFill>
              <a:prstDash val="solid"/>
              <a:miter lim="400000"/>
            </a:ln>
          </a:insideH>
          <a:insideV>
            <a:ln w="12700" cap="flat">
              <a:noFill/>
              <a:miter lim="400000"/>
            </a:ln>
          </a:insideV>
        </a:tcBdr>
        <a:fill>
          <a:noFill/>
        </a:fill>
      </a:tcStyle>
    </a:wholeTbl>
    <a:band2H>
      <a:tcTxStyle b="def" i="def"/>
      <a:tcStyle>
        <a:tcBdr/>
        <a:fill>
          <a:solidFill>
            <a:srgbClr val="797A7C">
              <a:alpha val="30000"/>
            </a:srgbClr>
          </a:solidFill>
        </a:fill>
      </a:tcStyle>
    </a:band2H>
    <a:firstCol>
      <a:tcTxStyle b="off" i="off">
        <a:fontRef idx="minor">
          <a:srgbClr val="FFFFFF"/>
        </a:fontRef>
        <a:srgbClr val="FFFFFF"/>
      </a:tcTxStyle>
      <a:tcStyle>
        <a:tcBdr>
          <a:left>
            <a:ln w="12700" cap="flat">
              <a:solidFill>
                <a:srgbClr val="CBCBCB"/>
              </a:solidFill>
              <a:prstDash val="solid"/>
              <a:miter lim="400000"/>
            </a:ln>
          </a:left>
          <a:right>
            <a:ln w="12700" cap="flat">
              <a:solidFill>
                <a:srgbClr val="CBCBCB"/>
              </a:solidFill>
              <a:prstDash val="solid"/>
              <a:miter lim="400000"/>
            </a:ln>
          </a:right>
          <a:top>
            <a:ln w="12700" cap="flat">
              <a:solidFill>
                <a:srgbClr val="CBCBCB"/>
              </a:solidFill>
              <a:prstDash val="solid"/>
              <a:miter lim="400000"/>
            </a:ln>
          </a:top>
          <a:bottom>
            <a:ln w="12700" cap="flat">
              <a:solidFill>
                <a:srgbClr val="CBCBCB"/>
              </a:solidFill>
              <a:prstDash val="solid"/>
              <a:miter lim="400000"/>
            </a:ln>
          </a:bottom>
          <a:insideH>
            <a:ln w="12700" cap="flat">
              <a:solidFill>
                <a:srgbClr val="CBCBCB"/>
              </a:solidFill>
              <a:prstDash val="solid"/>
              <a:miter lim="400000"/>
            </a:ln>
          </a:insideH>
          <a:insideV>
            <a:ln w="12700" cap="flat">
              <a:noFill/>
              <a:miter lim="400000"/>
            </a:ln>
          </a:insideV>
        </a:tcBdr>
        <a:fill>
          <a:solidFill>
            <a:srgbClr val="545761"/>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CBCBCB"/>
              </a:solidFill>
              <a:prstDash val="solid"/>
              <a:miter lim="400000"/>
            </a:ln>
          </a:top>
          <a:bottom>
            <a:ln w="12700" cap="flat">
              <a:solidFill>
                <a:srgbClr val="CBCBCB"/>
              </a:solidFill>
              <a:prstDash val="solid"/>
              <a:miter lim="400000"/>
            </a:ln>
          </a:bottom>
          <a:insideH>
            <a:ln w="12700" cap="flat">
              <a:noFill/>
              <a:miter lim="400000"/>
            </a:ln>
          </a:insideH>
          <a:insideV>
            <a:ln w="12700" cap="flat">
              <a:noFill/>
              <a:miter lim="400000"/>
            </a:ln>
          </a:insideV>
        </a:tcBdr>
        <a:fill>
          <a:solidFill>
            <a:srgbClr val="777C83"/>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CBCBCB"/>
              </a:solidFill>
              <a:prstDash val="solid"/>
              <a:miter lim="400000"/>
            </a:ln>
          </a:top>
          <a:bottom>
            <a:ln w="12700" cap="flat">
              <a:solidFill>
                <a:srgbClr val="FFFFFF"/>
              </a:solidFill>
              <a:prstDash val="solid"/>
              <a:miter lim="400000"/>
            </a:ln>
          </a:bottom>
          <a:insideH>
            <a:ln w="12700" cap="flat">
              <a:noFill/>
              <a:miter lim="400000"/>
            </a:ln>
          </a:insideH>
          <a:insideV>
            <a:ln w="12700" cap="flat">
              <a:noFill/>
              <a:miter lim="400000"/>
            </a:ln>
          </a:insideV>
        </a:tcBdr>
        <a:fill>
          <a:solidFill>
            <a:srgbClr val="777C83"/>
          </a:solidFill>
        </a:fill>
      </a:tcStyle>
    </a:firstRow>
  </a:tblStyle>
  <a:tblStyle styleId="{2708684C-4D16-4618-839F-0558EEFCDFE6}" styleName="">
    <a:tblBg/>
    <a:wholeTbl>
      <a:tcTxStyle b="off" i="off">
        <a:fontRef idx="minor">
          <a:srgbClr val="FFFFFF"/>
        </a:fontRef>
        <a:srgbClr val="FFFFFF"/>
      </a:tcTxStyle>
      <a:tcStyle>
        <a:tcBdr>
          <a:left>
            <a:ln w="12700" cap="flat">
              <a:solidFill>
                <a:srgbClr val="FFFFFF"/>
              </a:solidFill>
              <a:custDash>
                <a:ds d="200000" sp="200000"/>
              </a:custDash>
              <a:miter lim="400000"/>
            </a:ln>
          </a:left>
          <a:right>
            <a:ln w="12700" cap="flat">
              <a:solidFill>
                <a:srgbClr val="FFFFFF"/>
              </a:solidFill>
              <a:custDash>
                <a:ds d="200000" sp="200000"/>
              </a:custDash>
              <a:miter lim="400000"/>
            </a:ln>
          </a:right>
          <a:top>
            <a:ln w="12700" cap="flat">
              <a:solidFill>
                <a:srgbClr val="FFFFFF"/>
              </a:solidFill>
              <a:custDash>
                <a:ds d="200000" sp="200000"/>
              </a:custDash>
              <a:miter lim="400000"/>
            </a:ln>
          </a:top>
          <a:bottom>
            <a:ln w="12700" cap="flat">
              <a:solidFill>
                <a:srgbClr val="FFFFFF"/>
              </a:solidFill>
              <a:custDash>
                <a:ds d="200000" sp="200000"/>
              </a:custDash>
              <a:miter lim="400000"/>
            </a:ln>
          </a:bottom>
          <a:insideH>
            <a:ln w="12700" cap="flat">
              <a:solidFill>
                <a:srgbClr val="FFFFFF"/>
              </a:solidFill>
              <a:custDash>
                <a:ds d="200000" sp="200000"/>
              </a:custDash>
              <a:miter lim="400000"/>
            </a:ln>
          </a:insideH>
          <a:insideV>
            <a:ln w="12700" cap="flat">
              <a:solidFill>
                <a:srgbClr val="FFFFFF"/>
              </a:solidFill>
              <a:custDash>
                <a:ds d="200000" sp="200000"/>
              </a:custDash>
              <a:miter lim="400000"/>
            </a:ln>
          </a:insideV>
        </a:tcBdr>
        <a:fill>
          <a:noFill/>
        </a:fill>
      </a:tcStyle>
    </a:wholeTbl>
    <a:band2H>
      <a:tcTxStyle b="def" i="def"/>
      <a:tcStyle>
        <a:tcBdr/>
        <a:fill>
          <a:solidFill>
            <a:srgbClr val="797A7C">
              <a:alpha val="30000"/>
            </a:srgbClr>
          </a:solidFill>
        </a:fill>
      </a:tcStyle>
    </a:band2H>
    <a:firstCol>
      <a:tcTxStyle b="on" i="off">
        <a:font>
          <a:latin typeface="Helvetica"/>
          <a:ea typeface="Helvetica"/>
          <a:cs typeface="Helvetica"/>
        </a:font>
        <a:srgbClr val="FFFFFF"/>
      </a:tcTxStyle>
      <a:tcStyle>
        <a:tcBdr>
          <a:left>
            <a:ln w="12700" cap="flat">
              <a:noFill/>
              <a:miter lim="400000"/>
            </a:ln>
          </a:left>
          <a:right>
            <a:ln w="12700" cap="flat">
              <a:solidFill>
                <a:srgbClr val="FFFFFF"/>
              </a:solidFill>
              <a:prstDash val="solid"/>
              <a:miter lim="400000"/>
            </a:ln>
          </a:right>
          <a:top>
            <a:ln w="12700" cap="flat">
              <a:solidFill>
                <a:srgbClr val="FFFFFF"/>
              </a:solidFill>
              <a:custDash>
                <a:ds d="200000" sp="200000"/>
              </a:custDash>
              <a:miter lim="400000"/>
            </a:ln>
          </a:top>
          <a:bottom>
            <a:ln w="12700" cap="flat">
              <a:solidFill>
                <a:srgbClr val="FFFFFF"/>
              </a:solidFill>
              <a:custDash>
                <a:ds d="200000" sp="200000"/>
              </a:custDash>
              <a:miter lim="400000"/>
            </a:ln>
          </a:bottom>
          <a:insideH>
            <a:ln w="12700" cap="flat">
              <a:solidFill>
                <a:srgbClr val="FFFFFF"/>
              </a:solidFill>
              <a:custDash>
                <a:ds d="200000" sp="200000"/>
              </a:custDash>
              <a:miter lim="400000"/>
            </a:ln>
          </a:insideH>
          <a:insideV>
            <a:ln w="12700" cap="flat">
              <a:solidFill>
                <a:srgbClr val="FFFFFF"/>
              </a:solidFill>
              <a:custDash>
                <a:ds d="200000" sp="200000"/>
              </a:custDash>
              <a:miter lim="400000"/>
            </a:ln>
          </a:insideV>
        </a:tcBdr>
        <a:fill>
          <a:noFill/>
        </a:fill>
      </a:tcStyle>
    </a:firstCol>
    <a:lastRow>
      <a:tcTxStyle b="on" i="off">
        <a:font>
          <a:latin typeface="Helvetica"/>
          <a:ea typeface="Helvetica"/>
          <a:cs typeface="Helvetica"/>
        </a:font>
        <a:srgbClr val="FFFFFF"/>
      </a:tcTxStyle>
      <a:tcStyle>
        <a:tcBdr>
          <a:left>
            <a:ln w="12700" cap="flat">
              <a:solidFill>
                <a:srgbClr val="FFFFFF"/>
              </a:solidFill>
              <a:custDash>
                <a:ds d="200000" sp="200000"/>
              </a:custDash>
              <a:miter lim="400000"/>
            </a:ln>
          </a:left>
          <a:right>
            <a:ln w="12700" cap="flat">
              <a:solidFill>
                <a:srgbClr val="FFFFFF"/>
              </a:solidFill>
              <a:custDash>
                <a:ds d="200000" sp="200000"/>
              </a:custDash>
              <a:miter lim="400000"/>
            </a:ln>
          </a:right>
          <a:top>
            <a:ln w="12700" cap="flat">
              <a:solidFill>
                <a:srgbClr val="FFFFFF"/>
              </a:solidFill>
              <a:prstDash val="solid"/>
              <a:miter lim="400000"/>
            </a:ln>
          </a:top>
          <a:bottom>
            <a:ln w="12700" cap="flat">
              <a:noFill/>
              <a:miter lim="400000"/>
            </a:ln>
          </a:bottom>
          <a:insideH>
            <a:ln w="12700" cap="flat">
              <a:noFill/>
              <a:miter lim="400000"/>
            </a:ln>
          </a:insideH>
          <a:insideV>
            <a:ln w="12700" cap="flat">
              <a:solidFill>
                <a:srgbClr val="FFFFFF"/>
              </a:solidFill>
              <a:custDash>
                <a:ds d="200000" sp="200000"/>
              </a:custDash>
              <a:miter lim="400000"/>
            </a:ln>
          </a:insideV>
        </a:tcBdr>
        <a:fill>
          <a:noFill/>
        </a:fill>
      </a:tcStyle>
    </a:lastRow>
    <a:firstRow>
      <a:tcTxStyle b="on" i="off">
        <a:font>
          <a:latin typeface="Helvetica"/>
          <a:ea typeface="Helvetica"/>
          <a:cs typeface="Helvetica"/>
        </a:font>
        <a:srgbClr val="FFFFFF"/>
      </a:tcTxStyle>
      <a:tcStyle>
        <a:tcBdr>
          <a:left>
            <a:ln w="12700" cap="flat">
              <a:solidFill>
                <a:srgbClr val="FFFFFF"/>
              </a:solidFill>
              <a:custDash>
                <a:ds d="200000" sp="200000"/>
              </a:custDash>
              <a:miter lim="400000"/>
            </a:ln>
          </a:left>
          <a:right>
            <a:ln w="12700" cap="flat">
              <a:solidFill>
                <a:srgbClr val="FFFFFF"/>
              </a:solidFill>
              <a:custDash>
                <a:ds d="200000" sp="200000"/>
              </a:custDash>
              <a:miter lim="400000"/>
            </a:ln>
          </a:right>
          <a:top>
            <a:ln w="12700" cap="flat">
              <a:noFill/>
              <a:miter lim="400000"/>
            </a:ln>
          </a:top>
          <a:bottom>
            <a:ln w="12700" cap="flat">
              <a:solidFill>
                <a:srgbClr val="FFFFFF"/>
              </a:solidFill>
              <a:prstDash val="solid"/>
              <a:miter lim="400000"/>
            </a:ln>
          </a:bottom>
          <a:insideH>
            <a:ln w="12700" cap="flat">
              <a:noFill/>
              <a:miter lim="400000"/>
            </a:ln>
          </a:insideH>
          <a:insideV>
            <a:ln w="12700" cap="flat">
              <a:solidFill>
                <a:srgbClr val="FFFFFF"/>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showComments="1"/>
</file>

<file path=ppt/_rels/presentation.xml.rels><?xml version="1.0" encoding="UTF-8" standalone="yes"?><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s>

</file>

<file path=ppt/notesMasters/_rels/notesMaster1.xml.rels><?xml version="1.0" encoding="UTF-8" standalone="yes"?><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Shape 117"/>
          <p:cNvSpPr/>
          <p:nvPr>
            <p:ph type="sldImg"/>
          </p:nvPr>
        </p:nvSpPr>
        <p:spPr>
          <a:xfrm>
            <a:off x="1143000" y="685800"/>
            <a:ext cx="4572000" cy="3429000"/>
          </a:xfrm>
          <a:prstGeom prst="rect">
            <a:avLst/>
          </a:prstGeom>
        </p:spPr>
        <p:txBody>
          <a:bodyPr/>
          <a:lstStyle/>
          <a:p>
            <a:pPr/>
          </a:p>
        </p:txBody>
      </p:sp>
      <p:sp>
        <p:nvSpPr>
          <p:cNvPr id="118" name="Shape 118"/>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Relationships>

</file>

<file path=ppt/notesSlides/_rels/notesSlide10.xml.rels><?xml version="1.0" encoding="UTF-8" standalone="yes"?><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_rels/notesSlide11.xml.rels><?xml version="1.0" encoding="UTF-8" standalone="yes"?><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_rels/notesSlide12.xml.rels><?xml version="1.0" encoding="UTF-8" standalone="yes"?><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_rels/notesSlide13.xml.rels><?xml version="1.0" encoding="UTF-8" standalone="yes"?><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Relationships>

</file>

<file path=ppt/notesSlides/_rels/notesSlide14.xml.rels><?xml version="1.0" encoding="UTF-8" standalone="yes"?><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Relationships>

</file>

<file path=ppt/notesSlides/_rels/notesSlide15.xml.rels><?xml version="1.0" encoding="UTF-8" standalone="yes"?><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Relationships>

</file>

<file path=ppt/notesSlides/_rels/notesSlide16.xml.rels><?xml version="1.0" encoding="UTF-8" standalone="yes"?><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Relationships>

</file>

<file path=ppt/notesSlides/_rels/notesSlide17.xml.rels><?xml version="1.0" encoding="UTF-8" standalone="yes"?><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Relationships>

</file>

<file path=ppt/notesSlides/_rels/notesSlide18.xml.rels><?xml version="1.0" encoding="UTF-8" standalone="yes"?><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Relationships>

</file>

<file path=ppt/notesSlides/_rels/notesSlide19.xml.rels><?xml version="1.0" encoding="UTF-8" standalone="yes"?><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Relationships>

</file>

<file path=ppt/notesSlides/_rels/notesSlide2.xml.rels><?xml version="1.0" encoding="UTF-8" standalone="yes"?><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20.xml.rels><?xml version="1.0" encoding="UTF-8" standalone="yes"?><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Relationships>

</file>

<file path=ppt/notesSlides/_rels/notesSlide21.xml.rels><?xml version="1.0" encoding="UTF-8" standalone="yes"?><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Relationships>

</file>

<file path=ppt/notesSlides/_rels/notesSlide22.xml.rels><?xml version="1.0" encoding="UTF-8" standalone="yes"?><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Relationships>

</file>

<file path=ppt/notesSlides/_rels/notesSlide23.xml.rels><?xml version="1.0" encoding="UTF-8" standalone="yes"?><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Relationships>

</file>

<file path=ppt/notesSlides/_rels/notesSlide24.xml.rels><?xml version="1.0" encoding="UTF-8" standalone="yes"?><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Relationships>

</file>

<file path=ppt/notesSlides/_rels/notesSlide25.xml.rels><?xml version="1.0" encoding="UTF-8" standalone="yes"?><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Relationships>

</file>

<file path=ppt/notesSlides/_rels/notesSlide26.xml.rels><?xml version="1.0" encoding="UTF-8" standalone="yes"?><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Relationships>

</file>

<file path=ppt/notesSlides/_rels/notesSlide27.xml.rels><?xml version="1.0" encoding="UTF-8" standalone="yes"?><Relationships xmlns="http://schemas.openxmlformats.org/package/2006/relationships"><Relationship Id="rId1" Type="http://schemas.openxmlformats.org/officeDocument/2006/relationships/slide" Target="../slides/slide33.xml"/><Relationship Id="rId2" Type="http://schemas.openxmlformats.org/officeDocument/2006/relationships/notesMaster" Target="../notesMasters/notesMaster1.xml"/></Relationships>

</file>

<file path=ppt/notesSlides/_rels/notesSlide28.xml.rels><?xml version="1.0" encoding="UTF-8" standalone="yes"?><Relationships xmlns="http://schemas.openxmlformats.org/package/2006/relationships"><Relationship Id="rId1" Type="http://schemas.openxmlformats.org/officeDocument/2006/relationships/slide" Target="../slides/slide34.xml"/><Relationship Id="rId2" Type="http://schemas.openxmlformats.org/officeDocument/2006/relationships/notesMaster" Target="../notesMasters/notesMaster1.xml"/></Relationships>

</file>

<file path=ppt/notesSlides/_rels/notesSlide3.xml.rels><?xml version="1.0" encoding="UTF-8" standalone="yes"?><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4.xml.rels><?xml version="1.0" encoding="UTF-8" standalone="yes"?><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5.xml.rels><?xml version="1.0" encoding="UTF-8" standalone="yes"?><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6.xml.rels><?xml version="1.0" encoding="UTF-8" standalone="yes"?><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7.xml.rels><?xml version="1.0" encoding="UTF-8" standalone="yes"?><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8.xml.rels><?xml version="1.0" encoding="UTF-8" standalone="yes"?><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9.xml.rels><?xml version="1.0" encoding="UTF-8" standalone="yes"?><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5" name="Shape 125"/>
          <p:cNvSpPr/>
          <p:nvPr>
            <p:ph type="sldImg"/>
          </p:nvPr>
        </p:nvSpPr>
        <p:spPr>
          <a:prstGeom prst="rect">
            <a:avLst/>
          </a:prstGeom>
        </p:spPr>
        <p:txBody>
          <a:bodyPr/>
          <a:lstStyle/>
          <a:p>
            <a:pPr/>
          </a:p>
        </p:txBody>
      </p:sp>
      <p:sp>
        <p:nvSpPr>
          <p:cNvPr id="126" name="Shape 126"/>
          <p:cNvSpPr/>
          <p:nvPr>
            <p:ph type="body" sz="quarter" idx="1"/>
          </p:nvPr>
        </p:nvSpPr>
        <p:spPr>
          <a:prstGeom prst="rect">
            <a:avLst/>
          </a:prstGeom>
        </p:spPr>
        <p:txBody>
          <a:bodyPr/>
          <a:lstStyle/>
          <a:p>
            <a:pPr/>
            <a:r>
              <a:t>Presentación del curso. </a:t>
            </a:r>
          </a:p>
          <a:p>
            <a:pPr/>
            <a:r>
              <a:t>Recordar que si hay dudas preguntas.</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63" name="Shape 263"/>
          <p:cNvSpPr/>
          <p:nvPr>
            <p:ph type="sldImg"/>
          </p:nvPr>
        </p:nvSpPr>
        <p:spPr>
          <a:prstGeom prst="rect">
            <a:avLst/>
          </a:prstGeom>
        </p:spPr>
        <p:txBody>
          <a:bodyPr/>
          <a:lstStyle/>
          <a:p>
            <a:pPr/>
          </a:p>
        </p:txBody>
      </p:sp>
      <p:sp>
        <p:nvSpPr>
          <p:cNvPr id="264" name="Shape 264"/>
          <p:cNvSpPr/>
          <p:nvPr>
            <p:ph type="body" sz="quarter" idx="1"/>
          </p:nvPr>
        </p:nvSpPr>
        <p:spPr>
          <a:prstGeom prst="rect">
            <a:avLst/>
          </a:prstGeom>
        </p:spPr>
        <p:txBody>
          <a:bodyPr/>
          <a:lstStyle/>
          <a:p>
            <a:pPr/>
            <a:r>
              <a:t>Visual studio es compatible con Git desde la versión 2013 aproximadamente. Se comunica muy bien y permite trabajar con él.</a:t>
            </a:r>
          </a:p>
          <a:p>
            <a:pPr/>
            <a:r>
              <a:t>Incluso la nueva versión, la 2017 presentada ayer, ha hecho mejoras sobre GIT, de hecho la versión de Mac ya no soporta TFS.</a:t>
            </a:r>
          </a:p>
          <a:p>
            <a:pPr>
              <a:defRPr b="1"/>
            </a:pPr>
            <a:r>
              <a:t>Tiene problemas cuando un SLN no está dentro del GIT y administrando una app web con un proyecto git reado desde fuera. No tiene los GIT ignore.</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83" name="Shape 283"/>
          <p:cNvSpPr/>
          <p:nvPr>
            <p:ph type="sldImg"/>
          </p:nvPr>
        </p:nvSpPr>
        <p:spPr>
          <a:prstGeom prst="rect">
            <a:avLst/>
          </a:prstGeom>
        </p:spPr>
        <p:txBody>
          <a:bodyPr/>
          <a:lstStyle/>
          <a:p>
            <a:pPr/>
          </a:p>
        </p:txBody>
      </p:sp>
      <p:sp>
        <p:nvSpPr>
          <p:cNvPr id="284" name="Shape 284"/>
          <p:cNvSpPr/>
          <p:nvPr>
            <p:ph type="body" sz="quarter" idx="1"/>
          </p:nvPr>
        </p:nvSpPr>
        <p:spPr>
          <a:prstGeom prst="rect">
            <a:avLst/>
          </a:prstGeom>
        </p:spPr>
        <p:txBody>
          <a:bodyPr/>
          <a:lstStyle/>
          <a:p>
            <a:pPr/>
            <a:r>
              <a:t>La acción más básica y significativa de GIT es el commit.</a:t>
            </a:r>
          </a:p>
          <a:p>
            <a:pPr/>
            <a:r>
              <a:t>Commit significa guardar los cambios en el repositorio. Son todos esos puntos en las líneas que vemos.</a:t>
            </a:r>
          </a:p>
          <a:p>
            <a:pPr/>
            <a:r>
              <a:t>Un commit se compone de una descripción (hay que ser concisos), un id formado mediante un checksum sha1 y el branch donde se realiza.</a:t>
            </a:r>
          </a:p>
          <a:p>
            <a:pPr/>
            <a:r>
              <a:t>Hacer un commit implica un cambio, cualquier cambio, pero lo cierto es que un commit debería ser un cambio significativo y que tuviera sentido por sí solo.</a:t>
            </a:r>
          </a:p>
          <a:p>
            <a:pPr/>
          </a:p>
          <a:p>
            <a:pPr/>
            <a:r>
              <a:t>Hablar de la importancia que tiene la descripción en el commit. Ahora vienen unos ejemplos de cómo no tiene que ser un commit.</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92" name="Shape 292"/>
          <p:cNvSpPr/>
          <p:nvPr>
            <p:ph type="sldImg"/>
          </p:nvPr>
        </p:nvSpPr>
        <p:spPr>
          <a:prstGeom prst="rect">
            <a:avLst/>
          </a:prstGeom>
        </p:spPr>
        <p:txBody>
          <a:bodyPr/>
          <a:lstStyle/>
          <a:p>
            <a:pPr/>
          </a:p>
        </p:txBody>
      </p:sp>
      <p:sp>
        <p:nvSpPr>
          <p:cNvPr id="293" name="Shape 293"/>
          <p:cNvSpPr/>
          <p:nvPr>
            <p:ph type="body" sz="quarter" idx="1"/>
          </p:nvPr>
        </p:nvSpPr>
        <p:spPr>
          <a:prstGeom prst="rect">
            <a:avLst/>
          </a:prstGeom>
        </p:spPr>
        <p:txBody>
          <a:bodyPr/>
          <a:lstStyle/>
          <a:p>
            <a:pPr/>
            <a:r>
              <a:t>Aún todavía podría ser más conciso, entre 30 y 50 caracteres.</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13" name="Shape 313"/>
          <p:cNvSpPr/>
          <p:nvPr>
            <p:ph type="sldImg"/>
          </p:nvPr>
        </p:nvSpPr>
        <p:spPr>
          <a:prstGeom prst="rect">
            <a:avLst/>
          </a:prstGeom>
        </p:spPr>
        <p:txBody>
          <a:bodyPr/>
          <a:lstStyle/>
          <a:p>
            <a:pPr/>
          </a:p>
        </p:txBody>
      </p:sp>
      <p:sp>
        <p:nvSpPr>
          <p:cNvPr id="314" name="Shape 314"/>
          <p:cNvSpPr/>
          <p:nvPr>
            <p:ph type="body" sz="quarter" idx="1"/>
          </p:nvPr>
        </p:nvSpPr>
        <p:spPr>
          <a:prstGeom prst="rect">
            <a:avLst/>
          </a:prstGeom>
        </p:spPr>
        <p:txBody>
          <a:bodyPr/>
          <a:lstStyle/>
          <a:p>
            <a:pPr/>
            <a:r>
              <a:t>Explicación de branch.</a:t>
            </a:r>
          </a:p>
          <a:p>
            <a:pPr/>
            <a:r>
              <a:t> - En nuestra línea principal existen una serie de commits que sirven de precedente para montar una determinada funcionalidad de la aplicación.</a:t>
            </a:r>
          </a:p>
          <a:p>
            <a:pPr/>
            <a:r>
              <a:t> - en un momento dado se tiene lo suficiente para montar una nueva funcionalidad (o necesidad) es entoncs cuando se crea un branch nuevo sobre el que se trabaja, de forma paralela a la que se trabaja en el master.</a:t>
            </a:r>
          </a:p>
          <a:p>
            <a:pPr/>
            <a:r>
              <a:t> - Un branch tiene un nexo de unión entre su padre.</a:t>
            </a:r>
          </a:p>
          <a:p>
            <a:pPr/>
            <a:r>
              <a:t> - Se trabajará de forma paralela en el branch padre.</a:t>
            </a:r>
          </a:p>
          <a:p>
            <a:pPr/>
            <a:r>
              <a:t> - Llegará un momento en el que estos dos branch tengan que converger, tal como lo hicieron al principio. </a:t>
            </a:r>
          </a:p>
          <a:p>
            <a:pPr/>
            <a:r>
              <a:t>No significa la muerte del branch, pero es recomendable, lo explicaré más tarde.</a:t>
            </a:r>
          </a:p>
          <a:p>
            <a:pPr/>
          </a:p>
          <a:p>
            <a:pPr/>
            <a:r>
              <a:t>Se pueden crear todos los branch que sean necesarios, no ocupan espacio de más.</a:t>
            </a:r>
          </a:p>
          <a:p>
            <a:pPr/>
          </a:p>
          <a:p>
            <a:pPr/>
            <a:r>
              <a:t>Un branch puede tener un “mirror” en remoto, pero también puede quedarse estrictamente en local.</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19" name="Shape 319"/>
          <p:cNvSpPr/>
          <p:nvPr>
            <p:ph type="sldImg"/>
          </p:nvPr>
        </p:nvSpPr>
        <p:spPr>
          <a:prstGeom prst="rect">
            <a:avLst/>
          </a:prstGeom>
        </p:spPr>
        <p:txBody>
          <a:bodyPr/>
          <a:lstStyle/>
          <a:p>
            <a:pPr/>
          </a:p>
        </p:txBody>
      </p:sp>
      <p:sp>
        <p:nvSpPr>
          <p:cNvPr id="320" name="Shape 320"/>
          <p:cNvSpPr/>
          <p:nvPr>
            <p:ph type="body" sz="quarter" idx="1"/>
          </p:nvPr>
        </p:nvSpPr>
        <p:spPr>
          <a:prstGeom prst="rect">
            <a:avLst/>
          </a:prstGeom>
        </p:spPr>
        <p:txBody>
          <a:bodyPr/>
          <a:lstStyle/>
          <a:p>
            <a:pPr/>
            <a:r>
              <a:t>Esto es un esquema real de desarrollo. Lo desarrollaremos más adelante.</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25" name="Shape 325"/>
          <p:cNvSpPr/>
          <p:nvPr>
            <p:ph type="sldImg"/>
          </p:nvPr>
        </p:nvSpPr>
        <p:spPr>
          <a:prstGeom prst="rect">
            <a:avLst/>
          </a:prstGeom>
        </p:spPr>
        <p:txBody>
          <a:bodyPr/>
          <a:lstStyle/>
          <a:p>
            <a:pPr/>
          </a:p>
        </p:txBody>
      </p:sp>
      <p:sp>
        <p:nvSpPr>
          <p:cNvPr id="326" name="Shape 326"/>
          <p:cNvSpPr/>
          <p:nvPr>
            <p:ph type="body" sz="quarter" idx="1"/>
          </p:nvPr>
        </p:nvSpPr>
        <p:spPr>
          <a:prstGeom prst="rect">
            <a:avLst/>
          </a:prstGeom>
        </p:spPr>
        <p:txBody>
          <a:bodyPr/>
          <a:lstStyle/>
          <a:p>
            <a:pPr/>
            <a:r>
              <a:t>El merge es una acción por la cual un branch se une a otro por algún motivo.</a:t>
            </a:r>
          </a:p>
          <a:p>
            <a:pPr/>
          </a:p>
          <a:p>
            <a:pPr/>
            <a:r>
              <a:t>Normalmente lo utilizaremos para incorporar una funcionalidad a nuestra rama de desarrollo.</a:t>
            </a:r>
          </a:p>
          <a:p>
            <a:pPr/>
          </a:p>
          <a:p>
            <a:pPr/>
            <a:r>
              <a:t>El concepto de merge es bastante más amplio, significa crear un punto de unión entre dos ramas, independientemente de cuales sean.</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66" name="Shape 366"/>
          <p:cNvSpPr/>
          <p:nvPr>
            <p:ph type="sldImg"/>
          </p:nvPr>
        </p:nvSpPr>
        <p:spPr>
          <a:prstGeom prst="rect">
            <a:avLst/>
          </a:prstGeom>
        </p:spPr>
        <p:txBody>
          <a:bodyPr/>
          <a:lstStyle/>
          <a:p>
            <a:pPr/>
          </a:p>
        </p:txBody>
      </p:sp>
      <p:sp>
        <p:nvSpPr>
          <p:cNvPr id="367" name="Shape 367"/>
          <p:cNvSpPr/>
          <p:nvPr>
            <p:ph type="body" sz="quarter" idx="1"/>
          </p:nvPr>
        </p:nvSpPr>
        <p:spPr>
          <a:prstGeom prst="rect">
            <a:avLst/>
          </a:prstGeom>
        </p:spPr>
        <p:txBody>
          <a:bodyPr/>
          <a:lstStyle/>
          <a:p>
            <a:pPr/>
            <a:r>
              <a:t> - Para explicar como funciona un merge por dentro es necesario ver cómo están los dos branches antes del merge. desarrollándose de forma paralela con sus respectivos commits (adds, merges, cualquier cosa), los branches no se comunican entre sí, uno no sabe lo que hace el otro.</a:t>
            </a:r>
          </a:p>
          <a:p>
            <a:pPr/>
          </a:p>
          <a:p>
            <a:pPr/>
            <a:r>
              <a:t> - Después del merge, se crea un nuevo commit en el branch de destino y los commits realizados en el branch feature se incorporarán tal cual estaban pero esta vez dentro del nuevo branch de destino. </a:t>
            </a:r>
          </a:p>
          <a:p>
            <a:pPr/>
            <a:r>
              <a:t> - Para comprender cómo GIT junta el código de estos archivos es necesario entender que cogerá el estado previo al merge de la línea destino y añadirá </a:t>
            </a:r>
            <a:r>
              <a:rPr b="1"/>
              <a:t>en bloque</a:t>
            </a:r>
            <a:r>
              <a:t> los nuevos commit del branch feature. De esta forma sólo se tendrán que resolver los conflictos de una vez, al final en el commit de merge.</a:t>
            </a:r>
          </a:p>
          <a:p>
            <a:pPr/>
          </a:p>
          <a:p>
            <a:pPr/>
            <a:r>
              <a:t>El orden en el que se incoporan estos cambios es irrelevante, pues los dos branch estaban incomunicados y lo que se hiciera en ellos no ha tenido influencia en el otro.</a:t>
            </a:r>
          </a:p>
          <a:p>
            <a:pPr/>
          </a:p>
          <a:p>
            <a:pPr/>
            <a:r>
              <a:t>No es necesario que el branch muera tras un merge. Pero para evitar conflictos esto es necesario.</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81" name="Shape 381"/>
          <p:cNvSpPr/>
          <p:nvPr>
            <p:ph type="sldImg"/>
          </p:nvPr>
        </p:nvSpPr>
        <p:spPr>
          <a:prstGeom prst="rect">
            <a:avLst/>
          </a:prstGeom>
        </p:spPr>
        <p:txBody>
          <a:bodyPr/>
          <a:lstStyle/>
          <a:p>
            <a:pPr/>
          </a:p>
        </p:txBody>
      </p:sp>
      <p:sp>
        <p:nvSpPr>
          <p:cNvPr id="382" name="Shape 382"/>
          <p:cNvSpPr/>
          <p:nvPr>
            <p:ph type="body" sz="quarter" idx="1"/>
          </p:nvPr>
        </p:nvSpPr>
        <p:spPr>
          <a:prstGeom prst="rect">
            <a:avLst/>
          </a:prstGeom>
        </p:spPr>
        <p:txBody>
          <a:bodyPr/>
          <a:lstStyle/>
          <a:p>
            <a:pPr/>
            <a:r>
              <a:t>Los posibles escenarios que nos podemos encontrar tras un merge son los siguientes.</a:t>
            </a:r>
          </a:p>
          <a:p>
            <a:pPr lvl="1" marL="457200" indent="-228600">
              <a:buSzPct val="100000"/>
              <a:buAutoNum type="arabicPeriod" startAt="1"/>
            </a:pPr>
            <a:r>
              <a:t>No hay conflictos, la mayor parte del tiempo será así.</a:t>
            </a:r>
          </a:p>
          <a:p>
            <a:pPr lvl="1" marL="457200" indent="-228600">
              <a:buSzPct val="100000"/>
              <a:buAutoNum type="arabicPeriod" startAt="1"/>
            </a:pPr>
            <a:r>
              <a:t>No hay conflictos, pero debería, porque un compañero ha estado trabajando en los mismos archivos. Comprobar si:</a:t>
            </a:r>
          </a:p>
          <a:p>
            <a:pPr lvl="3" marL="914400" indent="-228600">
              <a:buSzPct val="100000"/>
              <a:buAutoNum type="arabicPeriod" startAt="1"/>
            </a:pPr>
            <a:r>
              <a:t>Estoy en el branch que debería.</a:t>
            </a:r>
          </a:p>
          <a:p>
            <a:pPr lvl="3" marL="914400" indent="-228600">
              <a:buSzPct val="100000"/>
              <a:buAutoNum type="arabicPeriod" startAt="1"/>
            </a:pPr>
            <a:r>
              <a:t>Si yo he recibido sus cambios previamente.</a:t>
            </a:r>
          </a:p>
          <a:p>
            <a:pPr lvl="3" marL="914400" indent="-228600">
              <a:buSzPct val="100000"/>
              <a:buAutoNum type="arabicPeriod" startAt="1"/>
            </a:pPr>
            <a:r>
              <a:t>Si mi compañero ha subido los cambios.</a:t>
            </a:r>
          </a:p>
          <a:p>
            <a:pPr/>
          </a:p>
          <a:p>
            <a:pPr/>
            <a:r>
              <a:t>Conflictos, conflictos por todas partes. Hora de lidiar con ellos. Más adelante veremos que VS estudio tiene una herramienta muy potente para ello.</a:t>
            </a:r>
          </a:p>
          <a:p>
            <a:pPr/>
          </a:p>
          <a:p>
            <a:pPr/>
            <a:r>
              <a:t>Aclarar que GIT ya resuelve él de forma interna los conflictos, por lo que cuando pide al usuario que resuelva los conflictos es porque hay algo raro de verdad.</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99" name="Shape 399"/>
          <p:cNvSpPr/>
          <p:nvPr>
            <p:ph type="sldImg"/>
          </p:nvPr>
        </p:nvSpPr>
        <p:spPr>
          <a:prstGeom prst="rect">
            <a:avLst/>
          </a:prstGeom>
        </p:spPr>
        <p:txBody>
          <a:bodyPr/>
          <a:lstStyle/>
          <a:p>
            <a:pPr/>
          </a:p>
        </p:txBody>
      </p:sp>
      <p:sp>
        <p:nvSpPr>
          <p:cNvPr id="400" name="Shape 400"/>
          <p:cNvSpPr/>
          <p:nvPr>
            <p:ph type="body" sz="quarter" idx="1"/>
          </p:nvPr>
        </p:nvSpPr>
        <p:spPr>
          <a:prstGeom prst="rect">
            <a:avLst/>
          </a:prstGeom>
        </p:spPr>
        <p:txBody>
          <a:bodyPr/>
          <a:lstStyle/>
          <a:p>
            <a:pPr/>
            <a:r>
              <a:t>Pull, es esa acción por la que nos traemos los cambios del branch remoto a nuestro branch local.</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25" name="Shape 425"/>
          <p:cNvSpPr/>
          <p:nvPr>
            <p:ph type="sldImg"/>
          </p:nvPr>
        </p:nvSpPr>
        <p:spPr>
          <a:prstGeom prst="rect">
            <a:avLst/>
          </a:prstGeom>
        </p:spPr>
        <p:txBody>
          <a:bodyPr/>
          <a:lstStyle/>
          <a:p>
            <a:pPr/>
          </a:p>
        </p:txBody>
      </p:sp>
      <p:sp>
        <p:nvSpPr>
          <p:cNvPr id="426" name="Shape 426"/>
          <p:cNvSpPr/>
          <p:nvPr>
            <p:ph type="body" sz="quarter" idx="1"/>
          </p:nvPr>
        </p:nvSpPr>
        <p:spPr>
          <a:prstGeom prst="rect">
            <a:avLst/>
          </a:prstGeom>
        </p:spPr>
        <p:txBody>
          <a:bodyPr/>
          <a:lstStyle/>
          <a:p>
            <a:pPr/>
            <a:r>
              <a:t> - Tenemos dos partes, la remota.</a:t>
            </a:r>
          </a:p>
          <a:p>
            <a:pPr/>
            <a:r>
              <a:t> - La parte local, con su repositorio y los archivos reales de trabajo.</a:t>
            </a:r>
          </a:p>
          <a:p>
            <a:pPr/>
          </a:p>
          <a:p>
            <a:pPr/>
            <a:r>
              <a:t>Un pull se compone en realidad de dos acciones:</a:t>
            </a:r>
          </a:p>
          <a:p>
            <a:pPr/>
            <a:r>
              <a:t> - Fetch por un lado lo que hace es reflejar los cambios del remoto dentro de nuestro repositorio local, de nuestra “base de datos” de cambios.</a:t>
            </a:r>
          </a:p>
          <a:p>
            <a:pPr/>
            <a:r>
              <a:t>Este es el momento en el que podemos hacer una copia de seguridad de nuestro código sabiendo qué cambios se van a hacer, antes de hacerlos.</a:t>
            </a:r>
          </a:p>
          <a:p>
            <a:pPr/>
            <a:r>
              <a:t> - Merge, por el cual los cambios reflejados en nuestra base de datos se “materializan” dentro de nuestros archivos de trabajo (workspace).</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6" name="Shape 136"/>
          <p:cNvSpPr/>
          <p:nvPr>
            <p:ph type="sldImg"/>
          </p:nvPr>
        </p:nvSpPr>
        <p:spPr>
          <a:prstGeom prst="rect">
            <a:avLst/>
          </a:prstGeom>
        </p:spPr>
        <p:txBody>
          <a:bodyPr/>
          <a:lstStyle/>
          <a:p>
            <a:pPr/>
          </a:p>
        </p:txBody>
      </p:sp>
      <p:sp>
        <p:nvSpPr>
          <p:cNvPr id="137" name="Shape 137"/>
          <p:cNvSpPr/>
          <p:nvPr>
            <p:ph type="body" sz="quarter" idx="1"/>
          </p:nvPr>
        </p:nvSpPr>
        <p:spPr>
          <a:prstGeom prst="rect">
            <a:avLst/>
          </a:prstGeom>
        </p:spPr>
        <p:txBody>
          <a:bodyPr/>
          <a:lstStyle/>
          <a:p>
            <a:pPr/>
            <a:r>
              <a:t> - Qué es git?, vamos a ver en qué consiste GIT y qué nos soluciona.</a:t>
            </a:r>
          </a:p>
          <a:p>
            <a:pPr/>
            <a:r>
              <a:t> - Instalación, cómo empezar a trabajar con GIT. Los programas en los que está implementado y las herramientas que tenemos para manejarlo.</a:t>
            </a:r>
          </a:p>
          <a:p>
            <a:pPr/>
            <a:r>
              <a:t> - Uso, vamos a aprender cómo usar Git de forma sencilla. </a:t>
            </a:r>
          </a:p>
          <a:p>
            <a:pPr/>
            <a:r>
              <a:t> - Filosofía, la política según la cual vamos a usar Git. Es lo que da sentido a usar GIT, casi tan importante como usarlo en sí mismo.</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43" name="Shape 443"/>
          <p:cNvSpPr/>
          <p:nvPr>
            <p:ph type="sldImg"/>
          </p:nvPr>
        </p:nvSpPr>
        <p:spPr>
          <a:prstGeom prst="rect">
            <a:avLst/>
          </a:prstGeom>
        </p:spPr>
        <p:txBody>
          <a:bodyPr/>
          <a:lstStyle/>
          <a:p>
            <a:pPr/>
          </a:p>
        </p:txBody>
      </p:sp>
      <p:sp>
        <p:nvSpPr>
          <p:cNvPr id="444" name="Shape 444"/>
          <p:cNvSpPr/>
          <p:nvPr>
            <p:ph type="body" sz="quarter" idx="1"/>
          </p:nvPr>
        </p:nvSpPr>
        <p:spPr>
          <a:prstGeom prst="rect">
            <a:avLst/>
          </a:prstGeom>
        </p:spPr>
        <p:txBody>
          <a:bodyPr/>
          <a:lstStyle/>
          <a:p>
            <a:pPr/>
            <a:r>
              <a:t>Push, es la acción por la cual nuestros commits (CAMBIOS YA REALIZADOS) se reflejan en el repositorio remoto.</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68" name="Shape 468"/>
          <p:cNvSpPr/>
          <p:nvPr>
            <p:ph type="sldImg"/>
          </p:nvPr>
        </p:nvSpPr>
        <p:spPr>
          <a:prstGeom prst="rect">
            <a:avLst/>
          </a:prstGeom>
        </p:spPr>
        <p:txBody>
          <a:bodyPr/>
          <a:lstStyle/>
          <a:p>
            <a:pPr/>
          </a:p>
        </p:txBody>
      </p:sp>
      <p:sp>
        <p:nvSpPr>
          <p:cNvPr id="469" name="Shape 469"/>
          <p:cNvSpPr/>
          <p:nvPr>
            <p:ph type="body" sz="quarter" idx="1"/>
          </p:nvPr>
        </p:nvSpPr>
        <p:spPr>
          <a:prstGeom prst="rect">
            <a:avLst/>
          </a:prstGeom>
        </p:spPr>
        <p:txBody>
          <a:bodyPr/>
          <a:lstStyle/>
          <a:p>
            <a:pPr/>
            <a:r>
              <a:t> - Para realizar un push, primero tenemos que tener los commit hechos en nuestro repositorio LOCAL.</a:t>
            </a:r>
          </a:p>
          <a:p>
            <a:pPr/>
            <a:r>
              <a:t> - Los commit realizados en nuestro repositorio local se reflejarán en el repositorio remoto.</a:t>
            </a:r>
          </a:p>
          <a:p>
            <a:pPr/>
          </a:p>
          <a:p>
            <a:pPr/>
            <a:r>
              <a:t> - Es la forma que tenemos de guardar nuestro trabajo en la nube y no perderlo.</a:t>
            </a:r>
          </a:p>
          <a:p>
            <a:p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73" name="Shape 473"/>
          <p:cNvSpPr/>
          <p:nvPr>
            <p:ph type="sldImg"/>
          </p:nvPr>
        </p:nvSpPr>
        <p:spPr>
          <a:prstGeom prst="rect">
            <a:avLst/>
          </a:prstGeom>
        </p:spPr>
        <p:txBody>
          <a:bodyPr/>
          <a:lstStyle/>
          <a:p>
            <a:pPr/>
          </a:p>
        </p:txBody>
      </p:sp>
      <p:sp>
        <p:nvSpPr>
          <p:cNvPr id="474" name="Shape 474"/>
          <p:cNvSpPr/>
          <p:nvPr>
            <p:ph type="body" sz="quarter" idx="1"/>
          </p:nvPr>
        </p:nvSpPr>
        <p:spPr>
          <a:prstGeom prst="rect">
            <a:avLst/>
          </a:prstGeom>
        </p:spPr>
        <p:txBody>
          <a:bodyPr/>
          <a:lstStyle/>
          <a:p>
            <a:pPr/>
            <a:r>
              <a:t> - Una práctica NECESARIA para hacer push es la de primero hacer pull.</a:t>
            </a:r>
          </a:p>
          <a:p>
            <a:pPr/>
            <a:r>
              <a:t>Esto es porque si existiera algún conflicto grande, primero se resolvería en local y no se expandiría el conflicto a través del remoto.</a:t>
            </a:r>
          </a:p>
          <a:p>
            <a:pPr/>
            <a:r>
              <a:t>Incluso, si se hace </a:t>
            </a:r>
            <a:r>
              <a:rPr b="1"/>
              <a:t>fetch</a:t>
            </a:r>
            <a:r>
              <a:t> primero, se podrá ver qué se ha cambiado desde la última vez que actualizamos el branch y ya poder preveer si esto va a dar algún conflicto con nuestro código actual, de tal forma que haciendo FETCH primero, aún el cambio no se ha aplicado a nuestro “Workspace” y podemos guardarlo en un lugar seguro antes de uqe se apliquen los cabios.</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94" name="Shape 494"/>
          <p:cNvSpPr/>
          <p:nvPr>
            <p:ph type="sldImg"/>
          </p:nvPr>
        </p:nvSpPr>
        <p:spPr>
          <a:prstGeom prst="rect">
            <a:avLst/>
          </a:prstGeom>
        </p:spPr>
        <p:txBody>
          <a:bodyPr/>
          <a:lstStyle/>
          <a:p>
            <a:pPr/>
          </a:p>
        </p:txBody>
      </p:sp>
      <p:sp>
        <p:nvSpPr>
          <p:cNvPr id="495" name="Shape 495"/>
          <p:cNvSpPr/>
          <p:nvPr>
            <p:ph type="body" sz="quarter" idx="1"/>
          </p:nvPr>
        </p:nvSpPr>
        <p:spPr>
          <a:prstGeom prst="rect">
            <a:avLst/>
          </a:prstGeom>
        </p:spPr>
        <p:txBody>
          <a:bodyPr/>
          <a:lstStyle/>
          <a:p>
            <a:pPr/>
            <a:r>
              <a:t>Mediante clonar un repositorio lo que hacemos es hacer una copia del repositorio remoto en local y ENLAZA este al repositorio remoto.</a:t>
            </a:r>
          </a:p>
          <a:p>
            <a:pPr/>
            <a:r>
              <a:t>Es la forma que tenemos de empezar a trabajar en un proyecto cuyo repositorio ya ha sido creado en remoto.</a:t>
            </a:r>
          </a:p>
          <a:p>
            <a:pPr/>
            <a:r>
              <a:t>Es importante clonar un repositorio ya que podríamos iniciar un repositorio vacío y enlazarlo después, pero entonces podríamos no tener exactamente el mismo proyecto ya que por ejemplo VS crea una configuración para omitir del git una serie de archivos, como por ejemplo los de compilación</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00" name="Shape 500"/>
          <p:cNvSpPr/>
          <p:nvPr>
            <p:ph type="sldImg"/>
          </p:nvPr>
        </p:nvSpPr>
        <p:spPr>
          <a:prstGeom prst="rect">
            <a:avLst/>
          </a:prstGeom>
        </p:spPr>
        <p:txBody>
          <a:bodyPr/>
          <a:lstStyle/>
          <a:p>
            <a:pPr/>
          </a:p>
        </p:txBody>
      </p:sp>
      <p:sp>
        <p:nvSpPr>
          <p:cNvPr id="501" name="Shape 501"/>
          <p:cNvSpPr/>
          <p:nvPr>
            <p:ph type="body" sz="quarter" idx="1"/>
          </p:nvPr>
        </p:nvSpPr>
        <p:spPr>
          <a:prstGeom prst="rect">
            <a:avLst/>
          </a:prstGeom>
        </p:spPr>
        <p:txBody>
          <a:bodyPr/>
          <a:lstStyle/>
          <a:p>
            <a:pPr/>
            <a:r>
              <a:t>Hablar de que hay controversia entre rebase y merge, que nosotros hemos usado merge para hacer el flow más sencillo.</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29" name="Shape 529"/>
          <p:cNvSpPr/>
          <p:nvPr>
            <p:ph type="sldImg"/>
          </p:nvPr>
        </p:nvSpPr>
        <p:spPr>
          <a:prstGeom prst="rect">
            <a:avLst/>
          </a:prstGeom>
        </p:spPr>
        <p:txBody>
          <a:bodyPr/>
          <a:lstStyle/>
          <a:p>
            <a:pPr/>
          </a:p>
        </p:txBody>
      </p:sp>
      <p:sp>
        <p:nvSpPr>
          <p:cNvPr id="530" name="Shape 530"/>
          <p:cNvSpPr/>
          <p:nvPr>
            <p:ph type="body" sz="quarter" idx="1"/>
          </p:nvPr>
        </p:nvSpPr>
        <p:spPr>
          <a:prstGeom prst="rect">
            <a:avLst/>
          </a:prstGeom>
        </p:spPr>
        <p:txBody>
          <a:bodyPr/>
          <a:lstStyle/>
          <a:p>
            <a:pPr/>
            <a:r>
              <a:t> - Primero los comandos para iniciar a trabajar con git.</a:t>
            </a:r>
          </a:p>
          <a:p>
            <a:pPr/>
            <a:r>
              <a:t> - Segundo aquellos por los que realizamos cambios en el repositorio.</a:t>
            </a:r>
          </a:p>
          <a:p>
            <a:pPr/>
            <a:r>
              <a:t> - Tercero Aquellos por los que traemos cambios del servidor.</a:t>
            </a:r>
          </a:p>
          <a:p>
            <a:pPr/>
            <a:r>
              <a:t> - Checkout sirve para cambiar entre branchs.</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58" name="Shape 558"/>
          <p:cNvSpPr/>
          <p:nvPr>
            <p:ph type="sldImg"/>
          </p:nvPr>
        </p:nvSpPr>
        <p:spPr>
          <a:prstGeom prst="rect">
            <a:avLst/>
          </a:prstGeom>
        </p:spPr>
        <p:txBody>
          <a:bodyPr/>
          <a:lstStyle/>
          <a:p>
            <a:pPr/>
          </a:p>
        </p:txBody>
      </p:sp>
      <p:sp>
        <p:nvSpPr>
          <p:cNvPr id="559" name="Shape 559"/>
          <p:cNvSpPr/>
          <p:nvPr>
            <p:ph type="body" sz="quarter" idx="1"/>
          </p:nvPr>
        </p:nvSpPr>
        <p:spPr>
          <a:prstGeom prst="rect">
            <a:avLst/>
          </a:prstGeom>
        </p:spPr>
        <p:txBody>
          <a:bodyPr/>
          <a:lstStyle/>
          <a:p>
            <a:pPr/>
            <a:r>
              <a:t>Todos otra vez para verlos en conjunto y tomar notas</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92" name="Shape 592"/>
          <p:cNvSpPr/>
          <p:nvPr>
            <p:ph type="sldImg"/>
          </p:nvPr>
        </p:nvSpPr>
        <p:spPr>
          <a:prstGeom prst="rect">
            <a:avLst/>
          </a:prstGeom>
        </p:spPr>
        <p:txBody>
          <a:bodyPr/>
          <a:lstStyle/>
          <a:p>
            <a:pPr/>
          </a:p>
        </p:txBody>
      </p:sp>
      <p:sp>
        <p:nvSpPr>
          <p:cNvPr id="593" name="Shape 593"/>
          <p:cNvSpPr/>
          <p:nvPr>
            <p:ph type="body" sz="quarter" idx="1"/>
          </p:nvPr>
        </p:nvSpPr>
        <p:spPr>
          <a:prstGeom prst="rect">
            <a:avLst/>
          </a:prstGeom>
        </p:spPr>
        <p:txBody>
          <a:bodyPr/>
          <a:lstStyle/>
          <a:p>
            <a:pPr/>
            <a:r>
              <a:t>Esta es la filosofia con la que usamos git, es importante tenerla clara para trabajar de forma correcta y eficiente.</a:t>
            </a:r>
          </a:p>
          <a:p>
            <a:pPr/>
            <a:r>
              <a:t>Se llama branch por funcionalidad, cada funcionalidad va a tener su propio branch independiente de todas las demás.</a:t>
            </a:r>
          </a:p>
          <a:p>
            <a:pPr/>
            <a:r>
              <a:t>Es necesario que la función sea independiente de las demás, puesto que no es aconsejable estar actualizando un branch (como el de desarrollo o máster) cada vez que alguna otra rama cambie.</a:t>
            </a:r>
          </a:p>
          <a:p>
            <a:pPr/>
            <a:r>
              <a:t>Cuando se termine de trabajar sobre el branch, se incorpora este branch al branch de desarrollo. Se conoce como un merge, el nuevo branch muere.</a:t>
            </a:r>
          </a:p>
          <a:p>
            <a:pPr/>
          </a:p>
          <a:p>
            <a:pPr/>
            <a:r>
              <a:t>Resumiendo:</a:t>
            </a:r>
          </a:p>
          <a:p>
            <a:pPr/>
            <a:r>
              <a:t> - Cada característica del programa solo tendrá responsabilidad sobre sí misma, esto es que, para funcionar no necesitará recibir cambios de otras características. Esto evita que tengamos que actualizar con el develop la rama constantemente.</a:t>
            </a:r>
          </a:p>
          <a:p>
            <a:pPr/>
          </a:p>
          <a:p>
            <a:pPr/>
            <a:r>
              <a:t> - Cuando se termina una característica su correspondiente branch será eliminado. Si se trabajara más adelante podría correr el peligro de trabajar sobre una versión de todo lo demás muy desactualizada, lo que daría una gran cantidad de fallos más adelante.</a:t>
            </a:r>
          </a:p>
          <a:p>
            <a:pPr/>
          </a:p>
          <a:p>
            <a:pPr/>
            <a:r>
              <a:t> - Cuando se necesite arreglar un fallo de una característica, no se creará un branch nuevo ni se hará sobre el branch de la susodicha característica (en el caso que siga existiendo). Un hotfix será realizado en la release más antigua y éste se heredará por todas las releases posteriores siendo su último destino la rama de desarrollo.</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02" name="Shape 602"/>
          <p:cNvSpPr/>
          <p:nvPr>
            <p:ph type="sldImg"/>
          </p:nvPr>
        </p:nvSpPr>
        <p:spPr>
          <a:prstGeom prst="rect">
            <a:avLst/>
          </a:prstGeom>
        </p:spPr>
        <p:txBody>
          <a:bodyPr/>
          <a:lstStyle/>
          <a:p>
            <a:pPr/>
          </a:p>
        </p:txBody>
      </p:sp>
      <p:sp>
        <p:nvSpPr>
          <p:cNvPr id="603" name="Shape 603"/>
          <p:cNvSpPr/>
          <p:nvPr>
            <p:ph type="body" sz="quarter" idx="1"/>
          </p:nvPr>
        </p:nvSpPr>
        <p:spPr>
          <a:prstGeom prst="rect">
            <a:avLst/>
          </a:prstGeom>
        </p:spPr>
        <p:txBody>
          <a:bodyPr/>
          <a:lstStyle/>
          <a:p>
            <a:pPr/>
            <a:r>
              <a:t>Master, hablar sobre la última versión estable y que es importante diferenciarlo del develop.</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4" name="Shape 144"/>
          <p:cNvSpPr/>
          <p:nvPr>
            <p:ph type="sldImg"/>
          </p:nvPr>
        </p:nvSpPr>
        <p:spPr>
          <a:prstGeom prst="rect">
            <a:avLst/>
          </a:prstGeom>
        </p:spPr>
        <p:txBody>
          <a:bodyPr/>
          <a:lstStyle/>
          <a:p>
            <a:pPr/>
          </a:p>
        </p:txBody>
      </p:sp>
      <p:sp>
        <p:nvSpPr>
          <p:cNvPr id="145" name="Shape 145"/>
          <p:cNvSpPr/>
          <p:nvPr>
            <p:ph type="body" sz="quarter" idx="1"/>
          </p:nvPr>
        </p:nvSpPr>
        <p:spPr>
          <a:prstGeom prst="rect">
            <a:avLst/>
          </a:prstGeom>
        </p:spPr>
        <p:txBody>
          <a:bodyPr/>
          <a:lstStyle/>
          <a:p>
            <a:pPr/>
            <a:r>
              <a:t> - Primera imagen de las torres petronas, representa la fortaleza que da tener un sistema para el control de versiones, donde los desarrollos pueden realizarse de forma paralela y comunicarse entre sí. Por eso pongo los edificios en paralelo, que representan esta forma de construir el software.</a:t>
            </a:r>
          </a:p>
          <a:p>
            <a:pPr/>
          </a:p>
          <a:p>
            <a:pPr/>
            <a:r>
              <a:t> - Segunda imagen, con TRUMP,  todo queda documentado, desde usuarios hasta qué se hizo, qué tocó y cuándo fue. De esta forma podremos llevar la trazabilidad del proyecto tanto a la hora de desarrollarlo como a la hora de mantenerlo.</a:t>
            </a:r>
          </a:p>
          <a:p>
            <a:pPr/>
          </a:p>
          <a:p>
            <a:pPr/>
            <a:r>
              <a:t> - Tercera imagen, el desastre que puede ser NO tener cuidado ni interés por ordenar tu proyecto. Lo que vamos a evitar con GIT.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1" name="Shape 151"/>
          <p:cNvSpPr/>
          <p:nvPr>
            <p:ph type="sldImg"/>
          </p:nvPr>
        </p:nvSpPr>
        <p:spPr>
          <a:prstGeom prst="rect">
            <a:avLst/>
          </a:prstGeom>
        </p:spPr>
        <p:txBody>
          <a:bodyPr/>
          <a:lstStyle/>
          <a:p>
            <a:pPr/>
          </a:p>
        </p:txBody>
      </p:sp>
      <p:sp>
        <p:nvSpPr>
          <p:cNvPr id="152" name="Shape 152"/>
          <p:cNvSpPr/>
          <p:nvPr>
            <p:ph type="body" sz="quarter" idx="1"/>
          </p:nvPr>
        </p:nvSpPr>
        <p:spPr>
          <a:prstGeom prst="rect">
            <a:avLst/>
          </a:prstGeom>
        </p:spPr>
        <p:txBody>
          <a:bodyPr/>
          <a:lstStyle/>
          <a:p>
            <a:pPr/>
            <a:r>
              <a:t> - Ligero, es extremadamente ligero, apenas intrusivo, es simplemente una carpeta oculta en el raíz del proyecto. </a:t>
            </a:r>
          </a:p>
          <a:p>
            <a:pPr/>
            <a:r>
              <a:t>Es ideal para todo tipo de proyectos, desde proyectos pequeños minúsculos, hasta proyectos más grandes. </a:t>
            </a:r>
          </a:p>
          <a:p>
            <a:pPr/>
            <a:r>
              <a:t>Los servidores Git tampoco requieren grandes requisitos, tampoco los equipos clientes requieren grandes requisitos.</a:t>
            </a:r>
          </a:p>
          <a:p>
            <a:pPr/>
          </a:p>
          <a:p>
            <a:pPr/>
            <a:r>
              <a:t> - Rápido, es extramademente rápido, hacer un branch o bajarte todo un proyecto apenas tarda lo que ocupe el proyecto. Además todas las acciones son muy rápidas, desde hace un commit hasta crear un branch, se hace en cuestión de segundos.</a:t>
            </a:r>
          </a:p>
          <a:p>
            <a:pPr/>
          </a:p>
          <a:p>
            <a:pPr/>
            <a:r>
              <a:t> - Ampliamente soportado, más de la mitad de los programadores del mundo usan Git, además cuenta con una comunidad enorme como es GitHub para predicarlo. </a:t>
            </a:r>
          </a:p>
          <a:p>
            <a:pPr/>
            <a:r>
              <a:t>Incluso Microsoft ha mostrado su interés metiendo soporte nativo de Git a Visual Studio.</a:t>
            </a:r>
          </a:p>
          <a:p>
            <a:pPr/>
          </a:p>
          <a:p>
            <a:pPr/>
            <a:r>
              <a:t>* Siguiente diapositiva representa la realidad actual, es microsoft el que más utiliza GitHub.</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8" name="Shape 158"/>
          <p:cNvSpPr/>
          <p:nvPr>
            <p:ph type="sldImg"/>
          </p:nvPr>
        </p:nvSpPr>
        <p:spPr>
          <a:prstGeom prst="rect">
            <a:avLst/>
          </a:prstGeom>
        </p:spPr>
        <p:txBody>
          <a:bodyPr/>
          <a:lstStyle/>
          <a:p>
            <a:pPr/>
          </a:p>
        </p:txBody>
      </p:sp>
      <p:sp>
        <p:nvSpPr>
          <p:cNvPr id="159" name="Shape 159"/>
          <p:cNvSpPr/>
          <p:nvPr>
            <p:ph type="body" sz="quarter" idx="1"/>
          </p:nvPr>
        </p:nvSpPr>
        <p:spPr>
          <a:prstGeom prst="rect">
            <a:avLst/>
          </a:prstGeom>
        </p:spPr>
        <p:txBody>
          <a:bodyPr/>
          <a:lstStyle/>
          <a:p>
            <a:pPr/>
            <a:r>
              <a:t>Git está creado por Linus Torvald en 2005, aunque actualmente no lleva personalmente el desarrollo.</a:t>
            </a:r>
          </a:p>
          <a:p>
            <a:pPr/>
            <a:r>
              <a:t>Para entender el motivo que llevó a Linus a crear Git es ver su explicación:</a:t>
            </a:r>
          </a:p>
          <a:p>
            <a:pPr/>
            <a:r>
              <a:t>———leer ————</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3" name="Shape 163"/>
          <p:cNvSpPr/>
          <p:nvPr>
            <p:ph type="sldImg"/>
          </p:nvPr>
        </p:nvSpPr>
        <p:spPr>
          <a:prstGeom prst="rect">
            <a:avLst/>
          </a:prstGeom>
        </p:spPr>
        <p:txBody>
          <a:bodyPr/>
          <a:lstStyle/>
          <a:p>
            <a:pPr/>
          </a:p>
        </p:txBody>
      </p:sp>
      <p:sp>
        <p:nvSpPr>
          <p:cNvPr id="164" name="Shape 164"/>
          <p:cNvSpPr/>
          <p:nvPr>
            <p:ph type="body" sz="quarter" idx="1"/>
          </p:nvPr>
        </p:nvSpPr>
        <p:spPr>
          <a:prstGeom prst="rect">
            <a:avLst/>
          </a:prstGeom>
        </p:spPr>
        <p:txBody>
          <a:bodyPr/>
          <a:lstStyle/>
          <a:p>
            <a:pPr/>
            <a:r>
              <a:t>GIT en slang inglés se entiende por idiota.</a:t>
            </a:r>
          </a:p>
          <a:p>
            <a:pPr/>
            <a:r>
              <a:t>Cuando realizas acciones en Git, casi todas ellas sólo añaden información a la base de datos de Git. Es muy difícil conseguir que el sistema haga algo que no se pueda deshacer, o que de algún modo borre información.</a:t>
            </a:r>
          </a:p>
          <a:p>
            <a:pPr/>
            <a:r>
              <a:t>Hay que ser idiota para romper el git.</a:t>
            </a:r>
          </a:p>
          <a:p>
            <a:p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7" name="Shape 197"/>
          <p:cNvSpPr/>
          <p:nvPr>
            <p:ph type="sldImg"/>
          </p:nvPr>
        </p:nvSpPr>
        <p:spPr>
          <a:prstGeom prst="rect">
            <a:avLst/>
          </a:prstGeom>
        </p:spPr>
        <p:txBody>
          <a:bodyPr/>
          <a:lstStyle/>
          <a:p>
            <a:pPr/>
          </a:p>
        </p:txBody>
      </p:sp>
      <p:sp>
        <p:nvSpPr>
          <p:cNvPr id="198" name="Shape 198"/>
          <p:cNvSpPr/>
          <p:nvPr>
            <p:ph type="body" sz="quarter" idx="1"/>
          </p:nvPr>
        </p:nvSpPr>
        <p:spPr>
          <a:prstGeom prst="rect">
            <a:avLst/>
          </a:prstGeom>
        </p:spPr>
        <p:txBody>
          <a:bodyPr/>
          <a:lstStyle/>
          <a:p>
            <a:pPr/>
            <a:r>
              <a:t>Cada vez que haces un cambio y lo confirmas él básicamente hace una foto del aspecto de todos tus archivos en ese momento, y guarda una referencia a esa instantánea.</a:t>
            </a:r>
          </a:p>
          <a:p>
            <a:pPr/>
          </a:p>
          <a:p>
            <a:pPr/>
            <a:r>
              <a:t>Cuando realizas acciones en Git, casi todas ellas sólo añaden información a la base de datos de Git. Es muy difícil conseguir que el sistema haga algo que no se pueda deshacer, o que de algún modo borre información</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26" name="Shape 226"/>
          <p:cNvSpPr/>
          <p:nvPr>
            <p:ph type="sldImg"/>
          </p:nvPr>
        </p:nvSpPr>
        <p:spPr>
          <a:prstGeom prst="rect">
            <a:avLst/>
          </a:prstGeom>
        </p:spPr>
        <p:txBody>
          <a:bodyPr/>
          <a:lstStyle/>
          <a:p>
            <a:pPr/>
          </a:p>
        </p:txBody>
      </p:sp>
      <p:sp>
        <p:nvSpPr>
          <p:cNvPr id="227" name="Shape 227"/>
          <p:cNvSpPr/>
          <p:nvPr>
            <p:ph type="body" sz="quarter" idx="1"/>
          </p:nvPr>
        </p:nvSpPr>
        <p:spPr>
          <a:prstGeom prst="rect">
            <a:avLst/>
          </a:prstGeom>
        </p:spPr>
        <p:txBody>
          <a:bodyPr/>
          <a:lstStyle/>
          <a:p>
            <a:pPr/>
            <a:r>
              <a:t>Git funciona a nivel local. Esto es que, cuando tú decides implementar Git en tu repositorio éste crea una carpeta oculta en el raíz con su información. Cada vez que se hacen cambios éstos se almacenan en esta carpeta.</a:t>
            </a:r>
          </a:p>
          <a:p>
            <a:pPr/>
          </a:p>
          <a:p>
            <a:pPr/>
            <a:r>
              <a:t>Ahora entra en juego el concepto de repositorios remotos, que son aquellos repositorios de los cuales tu repositorio local es un clon. Esto significa que cuando se haga algún cambio en local, estos cambios podrán "sincronizarse" con este repositorio remoto.</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39" name="Shape 239"/>
          <p:cNvSpPr/>
          <p:nvPr>
            <p:ph type="sldImg"/>
          </p:nvPr>
        </p:nvSpPr>
        <p:spPr>
          <a:prstGeom prst="rect">
            <a:avLst/>
          </a:prstGeom>
        </p:spPr>
        <p:txBody>
          <a:bodyPr/>
          <a:lstStyle/>
          <a:p>
            <a:pPr/>
          </a:p>
        </p:txBody>
      </p:sp>
      <p:sp>
        <p:nvSpPr>
          <p:cNvPr id="240" name="Shape 240"/>
          <p:cNvSpPr/>
          <p:nvPr>
            <p:ph type="body" sz="quarter" idx="1"/>
          </p:nvPr>
        </p:nvSpPr>
        <p:spPr>
          <a:prstGeom prst="rect">
            <a:avLst/>
          </a:prstGeom>
        </p:spPr>
        <p:txBody>
          <a:bodyPr/>
          <a:lstStyle/>
          <a:p>
            <a:pPr/>
            <a:r>
              <a:t>Formas de gestionar el git.</a:t>
            </a:r>
          </a:p>
          <a:p>
            <a:pPr/>
            <a:r>
              <a:t>Para administrar todo lo que se hace y se ha hecho, git provee de una interfaz por comandos.</a:t>
            </a:r>
          </a:p>
          <a:p>
            <a:pPr/>
            <a:r>
              <a:t>—yoda —</a:t>
            </a:r>
          </a:p>
          <a:p>
            <a:pPr/>
            <a:r>
              <a:t>La terminal de comandos es la forma por la que se hacen las acciones en el repositorio git. Todas las acciones disponibles para GIT se usan a través de la consola.</a:t>
            </a:r>
          </a:p>
          <a:p>
            <a:pPr/>
            <a:r>
              <a:t>De forma paralela se puede gestionar estos comandos con una serie de aplicaciones pensadas para ello, que proveen al usuario de una interfaz gráfica.</a:t>
            </a:r>
          </a:p>
          <a:p>
            <a:pPr/>
          </a:p>
          <a:p>
            <a:pPr/>
            <a:r>
              <a:t>Aclarar lo de que no se llama github, y decir lo que es gitub.</a:t>
            </a:r>
          </a:p>
        </p:txBody>
      </p:sp>
    </p:spTree>
  </p:cSld>
  <p:clrMapOvr>
    <a:masterClrMapping/>
  </p:clrMapOvr>
</p:notes>
</file>

<file path=ppt/slideLayouts/_rels/slideLayout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showMasterSp="1" showMasterPhAnim="1">
  <p:cSld name="Título y subtítulo">
    <p:spTree>
      <p:nvGrpSpPr>
        <p:cNvPr id="1" name=""/>
        <p:cNvGrpSpPr/>
        <p:nvPr/>
      </p:nvGrpSpPr>
      <p:grpSpPr>
        <a:xfrm>
          <a:off x="0" y="0"/>
          <a:ext cx="0" cy="0"/>
          <a:chOff x="0" y="0"/>
          <a:chExt cx="0" cy="0"/>
        </a:xfrm>
      </p:grpSpPr>
      <p:sp>
        <p:nvSpPr>
          <p:cNvPr id="11" name="Shape 11"/>
          <p:cNvSpPr/>
          <p:nvPr>
            <p:ph type="title"/>
          </p:nvPr>
        </p:nvSpPr>
        <p:spPr>
          <a:xfrm>
            <a:off x="1270000" y="1638300"/>
            <a:ext cx="10464800" cy="3302000"/>
          </a:xfrm>
          <a:prstGeom prst="rect">
            <a:avLst/>
          </a:prstGeom>
        </p:spPr>
        <p:txBody>
          <a:bodyPr anchor="b"/>
          <a:lstStyle/>
          <a:p>
            <a:pPr/>
            <a:r>
              <a:t>Texto del título</a:t>
            </a:r>
          </a:p>
        </p:txBody>
      </p:sp>
      <p:sp>
        <p:nvSpPr>
          <p:cNvPr id="12" name="Shape 12"/>
          <p:cNvSpPr/>
          <p:nvPr>
            <p:ph type="body" sz="quarter" idx="1"/>
          </p:nvPr>
        </p:nvSpPr>
        <p:spPr>
          <a:xfrm>
            <a:off x="1270000" y="5029200"/>
            <a:ext cx="10464800" cy="11303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pPr/>
            <a:r>
              <a:t>Nivel de texto 1</a:t>
            </a:r>
          </a:p>
          <a:p>
            <a:pPr lvl="1"/>
            <a:r>
              <a:t>Nivel de texto 2</a:t>
            </a:r>
          </a:p>
          <a:p>
            <a:pPr lvl="2"/>
            <a:r>
              <a:t>Nivel de texto 3</a:t>
            </a:r>
          </a:p>
          <a:p>
            <a:pPr lvl="3"/>
            <a:r>
              <a:t>Nivel de texto 4</a:t>
            </a:r>
          </a:p>
          <a:p>
            <a:pPr lvl="4"/>
            <a:r>
              <a:t>Nivel de texto 5</a:t>
            </a:r>
          </a:p>
        </p:txBody>
      </p:sp>
      <p:sp>
        <p:nvSpPr>
          <p:cNvPr id="13" name="Shape 13"/>
          <p:cNvSpPr/>
          <p:nvPr>
            <p:ph type="sldNum" sz="quarter" idx="2"/>
          </p:nvPr>
        </p:nvSpPr>
        <p:spPr>
          <a:xfrm>
            <a:off x="11459575" y="8928100"/>
            <a:ext cx="410953" cy="419100"/>
          </a:xfrm>
          <a:prstGeom prst="rect">
            <a:avLst/>
          </a:prstGeom>
        </p:spPr>
        <p:txBody>
          <a:bodyPr/>
          <a:lstStyle/>
          <a:p>
            <a:pPr/>
            <a:fld id="{86CB4B4D-7CA3-9044-876B-883B54F8677D}" type="slidenum"/>
          </a:p>
        </p:txBody>
      </p:sp>
      <p:sp>
        <p:nvSpPr>
          <p:cNvPr id="14" name="Shape 14"/>
          <p:cNvSpPr/>
          <p:nvPr>
            <p:ph type="obj" idx="3"/>
          </p:nvPr>
        </p:nvSpPr>
        <p:spPr>
          <a:xfrm>
            <a:off x="1270000" y="1270000"/>
            <a:ext cx="10464800" cy="7213600"/>
          </a:xfrm>
          <a:prstGeom prst="rect">
            <a:avLst/>
          </a:prstGeom>
        </p:spPr>
        <p:txBody>
          <a:bodyPr/>
          <a:lstStyle/>
          <a:p>
            <a:pPr marL="0" indent="0" algn="ctr">
              <a:spcBef>
                <a:spcPts val="0"/>
              </a:spcBef>
              <a:buSzTx/>
              <a:buNone/>
              <a:defRPr sz="4000">
                <a:latin typeface="Gill Sans SemiBold"/>
                <a:ea typeface="Gill Sans SemiBold"/>
                <a:cs typeface="Gill Sans SemiBold"/>
                <a:sym typeface="Gill Sans SemiBold"/>
              </a:defRPr>
            </a:pPr>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type="tx" showMasterSp="1" showMasterPhAnim="1">
  <p:cSld name="Cita">
    <p:spTree>
      <p:nvGrpSpPr>
        <p:cNvPr id="1" name=""/>
        <p:cNvGrpSpPr/>
        <p:nvPr/>
      </p:nvGrpSpPr>
      <p:grpSpPr>
        <a:xfrm>
          <a:off x="0" y="0"/>
          <a:ext cx="0" cy="0"/>
          <a:chOff x="0" y="0"/>
          <a:chExt cx="0" cy="0"/>
        </a:xfrm>
      </p:grpSpPr>
      <p:sp>
        <p:nvSpPr>
          <p:cNvPr id="94" name="Shape 94"/>
          <p:cNvSpPr/>
          <p:nvPr>
            <p:ph type="body" sz="quarter" idx="13"/>
          </p:nvPr>
        </p:nvSpPr>
        <p:spPr>
          <a:xfrm>
            <a:off x="1270000" y="6362700"/>
            <a:ext cx="10464800" cy="533400"/>
          </a:xfrm>
          <a:prstGeom prst="rect">
            <a:avLst/>
          </a:prstGeom>
        </p:spPr>
        <p:txBody>
          <a:bodyPr anchor="t">
            <a:spAutoFit/>
          </a:bodyPr>
          <a:lstStyle>
            <a:lvl1pPr marL="0" indent="0" algn="ctr">
              <a:spcBef>
                <a:spcPts val="0"/>
              </a:spcBef>
              <a:buSzTx/>
              <a:buNone/>
              <a:defRPr b="1" sz="2800">
                <a:latin typeface="Helvetica"/>
                <a:ea typeface="Helvetica"/>
                <a:cs typeface="Helvetica"/>
                <a:sym typeface="Helvetica"/>
              </a:defRPr>
            </a:lvl1pPr>
          </a:lstStyle>
          <a:p>
            <a:pPr/>
            <a:r>
              <a:t>– Juan López</a:t>
            </a:r>
          </a:p>
        </p:txBody>
      </p:sp>
      <p:sp>
        <p:nvSpPr>
          <p:cNvPr id="95" name="Shape 95"/>
          <p:cNvSpPr/>
          <p:nvPr>
            <p:ph type="body" sz="quarter" idx="14"/>
          </p:nvPr>
        </p:nvSpPr>
        <p:spPr>
          <a:xfrm>
            <a:off x="1270000" y="4254500"/>
            <a:ext cx="10464800" cy="711200"/>
          </a:xfrm>
          <a:prstGeom prst="rect">
            <a:avLst/>
          </a:prstGeom>
        </p:spPr>
        <p:txBody>
          <a:bodyPr>
            <a:spAutoFit/>
          </a:bodyPr>
          <a:lstStyle>
            <a:lvl1pPr marL="0" indent="0" algn="ctr">
              <a:spcBef>
                <a:spcPts val="2400"/>
              </a:spcBef>
              <a:buSzTx/>
              <a:buNone/>
              <a:defRPr sz="4000"/>
            </a:lvl1pPr>
          </a:lstStyle>
          <a:p>
            <a:pPr/>
            <a:r>
              <a:t>“Escribir una cita aquí”</a:t>
            </a:r>
          </a:p>
        </p:txBody>
      </p:sp>
      <p:sp>
        <p:nvSpPr>
          <p:cNvPr id="96" name="Shape 96"/>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type="tx" showMasterSp="1" showMasterPhAnim="1">
  <p:cSld name="Foto">
    <p:spTree>
      <p:nvGrpSpPr>
        <p:cNvPr id="1" name=""/>
        <p:cNvGrpSpPr/>
        <p:nvPr/>
      </p:nvGrpSpPr>
      <p:grpSpPr>
        <a:xfrm>
          <a:off x="0" y="0"/>
          <a:ext cx="0" cy="0"/>
          <a:chOff x="0" y="0"/>
          <a:chExt cx="0" cy="0"/>
        </a:xfrm>
      </p:grpSpPr>
      <p:sp>
        <p:nvSpPr>
          <p:cNvPr id="103" name="Shape 103"/>
          <p:cNvSpPr/>
          <p:nvPr>
            <p:ph type="pic" idx="13"/>
          </p:nvPr>
        </p:nvSpPr>
        <p:spPr>
          <a:xfrm>
            <a:off x="0" y="0"/>
            <a:ext cx="13004800" cy="9753600"/>
          </a:xfrm>
          <a:prstGeom prst="rect">
            <a:avLst/>
          </a:prstGeom>
        </p:spPr>
        <p:txBody>
          <a:bodyPr lIns="91439" tIns="45719" rIns="91439" bIns="45719" anchor="t">
            <a:noAutofit/>
          </a:bodyPr>
          <a:lstStyle/>
          <a:p>
            <a:pPr/>
          </a:p>
        </p:txBody>
      </p:sp>
      <p:sp>
        <p:nvSpPr>
          <p:cNvPr id="104" name="Shape 104"/>
          <p:cNvSpPr/>
          <p:nvPr>
            <p:ph type="sldNum" sz="quarter" idx="2"/>
          </p:nvPr>
        </p:nvSpPr>
        <p:spPr>
          <a:xfrm>
            <a:off x="6290574" y="9245600"/>
            <a:ext cx="410952" cy="4191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type="tx" showMasterSp="1" showMasterPhAnim="1">
  <p:cSld name="En blanco">
    <p:spTree>
      <p:nvGrpSpPr>
        <p:cNvPr id="1" name=""/>
        <p:cNvGrpSpPr/>
        <p:nvPr/>
      </p:nvGrpSpPr>
      <p:grpSpPr>
        <a:xfrm>
          <a:off x="0" y="0"/>
          <a:ext cx="0" cy="0"/>
          <a:chOff x="0" y="0"/>
          <a:chExt cx="0" cy="0"/>
        </a:xfrm>
      </p:grpSpPr>
      <p:sp>
        <p:nvSpPr>
          <p:cNvPr id="111" name="Shape 111"/>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type="tx" showMasterSp="1" showMasterPhAnim="1">
  <p:cSld name="Foto (horizontal)">
    <p:spTree>
      <p:nvGrpSpPr>
        <p:cNvPr id="1" name=""/>
        <p:cNvGrpSpPr/>
        <p:nvPr/>
      </p:nvGrpSpPr>
      <p:grpSpPr>
        <a:xfrm>
          <a:off x="0" y="0"/>
          <a:ext cx="0" cy="0"/>
          <a:chOff x="0" y="0"/>
          <a:chExt cx="0" cy="0"/>
        </a:xfrm>
      </p:grpSpPr>
      <p:sp>
        <p:nvSpPr>
          <p:cNvPr id="21" name="Shape 21"/>
          <p:cNvSpPr/>
          <p:nvPr>
            <p:ph type="pic" idx="13"/>
          </p:nvPr>
        </p:nvSpPr>
        <p:spPr>
          <a:xfrm>
            <a:off x="1600200" y="635000"/>
            <a:ext cx="9779000" cy="5918200"/>
          </a:xfrm>
          <a:prstGeom prst="rect">
            <a:avLst/>
          </a:prstGeom>
        </p:spPr>
        <p:txBody>
          <a:bodyPr lIns="91439" tIns="45719" rIns="91439" bIns="45719" anchor="t">
            <a:noAutofit/>
          </a:bodyPr>
          <a:lstStyle/>
          <a:p>
            <a:pPr/>
          </a:p>
        </p:txBody>
      </p:sp>
      <p:sp>
        <p:nvSpPr>
          <p:cNvPr id="22" name="Shape 22"/>
          <p:cNvSpPr/>
          <p:nvPr>
            <p:ph type="title"/>
          </p:nvPr>
        </p:nvSpPr>
        <p:spPr>
          <a:xfrm>
            <a:off x="1270000" y="6718300"/>
            <a:ext cx="10464800" cy="1422400"/>
          </a:xfrm>
          <a:prstGeom prst="rect">
            <a:avLst/>
          </a:prstGeom>
        </p:spPr>
        <p:txBody>
          <a:bodyPr anchor="b"/>
          <a:lstStyle/>
          <a:p>
            <a:pPr/>
            <a:r>
              <a:t>Texto del título</a:t>
            </a:r>
          </a:p>
        </p:txBody>
      </p:sp>
      <p:sp>
        <p:nvSpPr>
          <p:cNvPr id="23" name="Shape 23"/>
          <p:cNvSpPr/>
          <p:nvPr>
            <p:ph type="body" sz="quarter" idx="1"/>
          </p:nvPr>
        </p:nvSpPr>
        <p:spPr>
          <a:xfrm>
            <a:off x="1270000" y="8191500"/>
            <a:ext cx="10464800" cy="12192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pPr/>
            <a:r>
              <a:t>Nivel de texto 1</a:t>
            </a:r>
          </a:p>
          <a:p>
            <a:pPr lvl="1"/>
            <a:r>
              <a:t>Nivel de texto 2</a:t>
            </a:r>
          </a:p>
          <a:p>
            <a:pPr lvl="2"/>
            <a:r>
              <a:t>Nivel de texto 3</a:t>
            </a:r>
          </a:p>
          <a:p>
            <a:pPr lvl="3"/>
            <a:r>
              <a:t>Nivel de texto 4</a:t>
            </a:r>
          </a:p>
          <a:p>
            <a:pPr lvl="4"/>
            <a:r>
              <a:t>Nivel de texto 5</a:t>
            </a:r>
          </a:p>
        </p:txBody>
      </p:sp>
      <p:sp>
        <p:nvSpPr>
          <p:cNvPr id="24" name="Shape 24"/>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type="tx" showMasterSp="1" showMasterPhAnim="1">
  <p:cSld name="Título (centro)">
    <p:spTree>
      <p:nvGrpSpPr>
        <p:cNvPr id="1" name=""/>
        <p:cNvGrpSpPr/>
        <p:nvPr/>
      </p:nvGrpSpPr>
      <p:grpSpPr>
        <a:xfrm>
          <a:off x="0" y="0"/>
          <a:ext cx="0" cy="0"/>
          <a:chOff x="0" y="0"/>
          <a:chExt cx="0" cy="0"/>
        </a:xfrm>
      </p:grpSpPr>
      <p:sp>
        <p:nvSpPr>
          <p:cNvPr id="31" name="Shape 31"/>
          <p:cNvSpPr/>
          <p:nvPr>
            <p:ph type="title"/>
          </p:nvPr>
        </p:nvSpPr>
        <p:spPr>
          <a:xfrm>
            <a:off x="1270000" y="3225800"/>
            <a:ext cx="10464800" cy="3302000"/>
          </a:xfrm>
          <a:prstGeom prst="rect">
            <a:avLst/>
          </a:prstGeom>
        </p:spPr>
        <p:txBody>
          <a:bodyPr/>
          <a:lstStyle/>
          <a:p>
            <a:pPr/>
            <a:r>
              <a:t>Texto del título</a:t>
            </a:r>
          </a:p>
        </p:txBody>
      </p:sp>
      <p:sp>
        <p:nvSpPr>
          <p:cNvPr id="32" name="Shape 32"/>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type="tx" showMasterSp="1" showMasterPhAnim="1">
  <p:cSld name="Foto (vertical)">
    <p:spTree>
      <p:nvGrpSpPr>
        <p:cNvPr id="1" name=""/>
        <p:cNvGrpSpPr/>
        <p:nvPr/>
      </p:nvGrpSpPr>
      <p:grpSpPr>
        <a:xfrm>
          <a:off x="0" y="0"/>
          <a:ext cx="0" cy="0"/>
          <a:chOff x="0" y="0"/>
          <a:chExt cx="0" cy="0"/>
        </a:xfrm>
      </p:grpSpPr>
      <p:sp>
        <p:nvSpPr>
          <p:cNvPr id="39" name="Shape 39"/>
          <p:cNvSpPr/>
          <p:nvPr>
            <p:ph type="pic" sz="half" idx="13"/>
          </p:nvPr>
        </p:nvSpPr>
        <p:spPr>
          <a:xfrm>
            <a:off x="6718300" y="762000"/>
            <a:ext cx="5334000" cy="8242300"/>
          </a:xfrm>
          <a:prstGeom prst="rect">
            <a:avLst/>
          </a:prstGeom>
        </p:spPr>
        <p:txBody>
          <a:bodyPr lIns="91439" tIns="45719" rIns="91439" bIns="45719" anchor="t">
            <a:noAutofit/>
          </a:bodyPr>
          <a:lstStyle/>
          <a:p>
            <a:pPr/>
          </a:p>
        </p:txBody>
      </p:sp>
      <p:sp>
        <p:nvSpPr>
          <p:cNvPr id="40" name="Shape 40"/>
          <p:cNvSpPr/>
          <p:nvPr>
            <p:ph type="title"/>
          </p:nvPr>
        </p:nvSpPr>
        <p:spPr>
          <a:xfrm>
            <a:off x="952500" y="762000"/>
            <a:ext cx="5334000" cy="4000500"/>
          </a:xfrm>
          <a:prstGeom prst="rect">
            <a:avLst/>
          </a:prstGeom>
        </p:spPr>
        <p:txBody>
          <a:bodyPr anchor="b"/>
          <a:lstStyle>
            <a:lvl1pPr>
              <a:defRPr sz="6000"/>
            </a:lvl1pPr>
          </a:lstStyle>
          <a:p>
            <a:pPr/>
            <a:r>
              <a:t>Texto del título</a:t>
            </a:r>
          </a:p>
        </p:txBody>
      </p:sp>
      <p:sp>
        <p:nvSpPr>
          <p:cNvPr id="41" name="Shape 41"/>
          <p:cNvSpPr/>
          <p:nvPr>
            <p:ph type="body" sz="quarter" idx="1"/>
          </p:nvPr>
        </p:nvSpPr>
        <p:spPr>
          <a:xfrm>
            <a:off x="952500" y="5003800"/>
            <a:ext cx="5334000" cy="40005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pPr/>
            <a:r>
              <a:t>Nivel de texto 1</a:t>
            </a:r>
          </a:p>
          <a:p>
            <a:pPr lvl="1"/>
            <a:r>
              <a:t>Nivel de texto 2</a:t>
            </a:r>
          </a:p>
          <a:p>
            <a:pPr lvl="2"/>
            <a:r>
              <a:t>Nivel de texto 3</a:t>
            </a:r>
          </a:p>
          <a:p>
            <a:pPr lvl="3"/>
            <a:r>
              <a:t>Nivel de texto 4</a:t>
            </a:r>
          </a:p>
          <a:p>
            <a:pPr lvl="4"/>
            <a:r>
              <a:t>Nivel de texto 5</a:t>
            </a:r>
          </a:p>
        </p:txBody>
      </p:sp>
      <p:sp>
        <p:nvSpPr>
          <p:cNvPr id="42" name="Shape 42"/>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type="tx" showMasterSp="1" showMasterPhAnim="1">
  <p:cSld name="Título (arriba)">
    <p:spTree>
      <p:nvGrpSpPr>
        <p:cNvPr id="1" name=""/>
        <p:cNvGrpSpPr/>
        <p:nvPr/>
      </p:nvGrpSpPr>
      <p:grpSpPr>
        <a:xfrm>
          <a:off x="0" y="0"/>
          <a:ext cx="0" cy="0"/>
          <a:chOff x="0" y="0"/>
          <a:chExt cx="0" cy="0"/>
        </a:xfrm>
      </p:grpSpPr>
      <p:sp>
        <p:nvSpPr>
          <p:cNvPr id="49" name="Shape 49"/>
          <p:cNvSpPr/>
          <p:nvPr>
            <p:ph type="title"/>
          </p:nvPr>
        </p:nvSpPr>
        <p:spPr>
          <a:prstGeom prst="rect">
            <a:avLst/>
          </a:prstGeom>
        </p:spPr>
        <p:txBody>
          <a:bodyPr/>
          <a:lstStyle/>
          <a:p>
            <a:pPr/>
            <a:r>
              <a:t>Texto del título</a:t>
            </a:r>
          </a:p>
        </p:txBody>
      </p:sp>
      <p:sp>
        <p:nvSpPr>
          <p:cNvPr id="50" name="Shape 50"/>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type="tx" showMasterSp="1" showMasterPhAnim="1">
  <p:cSld name="Título y viñetas">
    <p:spTree>
      <p:nvGrpSpPr>
        <p:cNvPr id="1" name=""/>
        <p:cNvGrpSpPr/>
        <p:nvPr/>
      </p:nvGrpSpPr>
      <p:grpSpPr>
        <a:xfrm>
          <a:off x="0" y="0"/>
          <a:ext cx="0" cy="0"/>
          <a:chOff x="0" y="0"/>
          <a:chExt cx="0" cy="0"/>
        </a:xfrm>
      </p:grpSpPr>
      <p:sp>
        <p:nvSpPr>
          <p:cNvPr id="57" name="Shape 57"/>
          <p:cNvSpPr/>
          <p:nvPr>
            <p:ph type="title"/>
          </p:nvPr>
        </p:nvSpPr>
        <p:spPr>
          <a:prstGeom prst="rect">
            <a:avLst/>
          </a:prstGeom>
        </p:spPr>
        <p:txBody>
          <a:bodyPr/>
          <a:lstStyle/>
          <a:p>
            <a:pPr/>
            <a:r>
              <a:t>Texto del título</a:t>
            </a:r>
          </a:p>
        </p:txBody>
      </p:sp>
      <p:sp>
        <p:nvSpPr>
          <p:cNvPr id="58" name="Shape 58"/>
          <p:cNvSpPr/>
          <p:nvPr>
            <p:ph type="body" idx="1"/>
          </p:nvPr>
        </p:nvSpPr>
        <p:spPr>
          <a:prstGeom prst="rect">
            <a:avLst/>
          </a:prstGeom>
        </p:spPr>
        <p:txBody>
          <a:bodyPr/>
          <a:lstStyle/>
          <a:p>
            <a:pPr/>
            <a:r>
              <a:t>Nivel de texto 1</a:t>
            </a:r>
          </a:p>
          <a:p>
            <a:pPr lvl="1"/>
            <a:r>
              <a:t>Nivel de texto 2</a:t>
            </a:r>
          </a:p>
          <a:p>
            <a:pPr lvl="2"/>
            <a:r>
              <a:t>Nivel de texto 3</a:t>
            </a:r>
          </a:p>
          <a:p>
            <a:pPr lvl="3"/>
            <a:r>
              <a:t>Nivel de texto 4</a:t>
            </a:r>
          </a:p>
          <a:p>
            <a:pPr lvl="4"/>
            <a:r>
              <a:t>Nivel de texto 5</a:t>
            </a:r>
          </a:p>
        </p:txBody>
      </p:sp>
      <p:sp>
        <p:nvSpPr>
          <p:cNvPr id="59" name="Shape 59"/>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type="tx" showMasterSp="1" showMasterPhAnim="1">
  <p:cSld name="Título, viñetas y foto">
    <p:spTree>
      <p:nvGrpSpPr>
        <p:cNvPr id="1" name=""/>
        <p:cNvGrpSpPr/>
        <p:nvPr/>
      </p:nvGrpSpPr>
      <p:grpSpPr>
        <a:xfrm>
          <a:off x="0" y="0"/>
          <a:ext cx="0" cy="0"/>
          <a:chOff x="0" y="0"/>
          <a:chExt cx="0" cy="0"/>
        </a:xfrm>
      </p:grpSpPr>
      <p:sp>
        <p:nvSpPr>
          <p:cNvPr id="66" name="Shape 66"/>
          <p:cNvSpPr/>
          <p:nvPr>
            <p:ph type="pic" sz="half" idx="13"/>
          </p:nvPr>
        </p:nvSpPr>
        <p:spPr>
          <a:xfrm>
            <a:off x="6718300" y="2590800"/>
            <a:ext cx="5334000" cy="6286500"/>
          </a:xfrm>
          <a:prstGeom prst="rect">
            <a:avLst/>
          </a:prstGeom>
        </p:spPr>
        <p:txBody>
          <a:bodyPr lIns="91439" tIns="45719" rIns="91439" bIns="45719" anchor="t">
            <a:noAutofit/>
          </a:bodyPr>
          <a:lstStyle/>
          <a:p>
            <a:pPr/>
          </a:p>
        </p:txBody>
      </p:sp>
      <p:sp>
        <p:nvSpPr>
          <p:cNvPr id="67" name="Shape 67"/>
          <p:cNvSpPr/>
          <p:nvPr>
            <p:ph type="title"/>
          </p:nvPr>
        </p:nvSpPr>
        <p:spPr>
          <a:prstGeom prst="rect">
            <a:avLst/>
          </a:prstGeom>
        </p:spPr>
        <p:txBody>
          <a:bodyPr/>
          <a:lstStyle/>
          <a:p>
            <a:pPr/>
            <a:r>
              <a:t>Texto del título</a:t>
            </a:r>
          </a:p>
        </p:txBody>
      </p:sp>
      <p:sp>
        <p:nvSpPr>
          <p:cNvPr id="68" name="Shape 68"/>
          <p:cNvSpPr/>
          <p:nvPr>
            <p:ph type="body" sz="half" idx="1"/>
          </p:nvPr>
        </p:nvSpPr>
        <p:spPr>
          <a:xfrm>
            <a:off x="952500" y="2590800"/>
            <a:ext cx="5334000" cy="6286500"/>
          </a:xfrm>
          <a:prstGeom prst="rect">
            <a:avLst/>
          </a:prstGeom>
        </p:spPr>
        <p:txBody>
          <a:bodyPr/>
          <a:lstStyle>
            <a:lvl1pPr marL="381000" indent="-381000">
              <a:spcBef>
                <a:spcPts val="3800"/>
              </a:spcBef>
              <a:defRPr sz="2800"/>
            </a:lvl1pPr>
            <a:lvl2pPr marL="762000" indent="-381000">
              <a:spcBef>
                <a:spcPts val="3800"/>
              </a:spcBef>
              <a:defRPr sz="2800"/>
            </a:lvl2pPr>
            <a:lvl3pPr marL="1143000" indent="-381000">
              <a:spcBef>
                <a:spcPts val="3800"/>
              </a:spcBef>
              <a:defRPr sz="2800"/>
            </a:lvl3pPr>
            <a:lvl4pPr marL="1524000" indent="-381000">
              <a:spcBef>
                <a:spcPts val="3800"/>
              </a:spcBef>
              <a:defRPr sz="2800"/>
            </a:lvl4pPr>
            <a:lvl5pPr marL="1905000" indent="-381000">
              <a:spcBef>
                <a:spcPts val="3800"/>
              </a:spcBef>
              <a:defRPr sz="2800"/>
            </a:lvl5pPr>
          </a:lstStyle>
          <a:p>
            <a:pPr/>
            <a:r>
              <a:t>Nivel de texto 1</a:t>
            </a:r>
          </a:p>
          <a:p>
            <a:pPr lvl="1"/>
            <a:r>
              <a:t>Nivel de texto 2</a:t>
            </a:r>
          </a:p>
          <a:p>
            <a:pPr lvl="2"/>
            <a:r>
              <a:t>Nivel de texto 3</a:t>
            </a:r>
          </a:p>
          <a:p>
            <a:pPr lvl="3"/>
            <a:r>
              <a:t>Nivel de texto 4</a:t>
            </a:r>
          </a:p>
          <a:p>
            <a:pPr lvl="4"/>
            <a:r>
              <a:t>Nivel de texto 5</a:t>
            </a:r>
          </a:p>
        </p:txBody>
      </p:sp>
      <p:sp>
        <p:nvSpPr>
          <p:cNvPr id="69" name="Shape 69"/>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type="tx" showMasterSp="1" showMasterPhAnim="1">
  <p:cSld name="Viñetas">
    <p:spTree>
      <p:nvGrpSpPr>
        <p:cNvPr id="1" name=""/>
        <p:cNvGrpSpPr/>
        <p:nvPr/>
      </p:nvGrpSpPr>
      <p:grpSpPr>
        <a:xfrm>
          <a:off x="0" y="0"/>
          <a:ext cx="0" cy="0"/>
          <a:chOff x="0" y="0"/>
          <a:chExt cx="0" cy="0"/>
        </a:xfrm>
      </p:grpSpPr>
      <p:sp>
        <p:nvSpPr>
          <p:cNvPr id="76" name="Shape 76"/>
          <p:cNvSpPr/>
          <p:nvPr>
            <p:ph type="body" idx="1"/>
          </p:nvPr>
        </p:nvSpPr>
        <p:spPr>
          <a:xfrm>
            <a:off x="952500" y="1270000"/>
            <a:ext cx="11099800" cy="7213600"/>
          </a:xfrm>
          <a:prstGeom prst="rect">
            <a:avLst/>
          </a:prstGeom>
        </p:spPr>
        <p:txBody>
          <a:bodyPr/>
          <a:lstStyle/>
          <a:p>
            <a:pPr/>
            <a:r>
              <a:t>Nivel de texto 1</a:t>
            </a:r>
          </a:p>
          <a:p>
            <a:pPr lvl="1"/>
            <a:r>
              <a:t>Nivel de texto 2</a:t>
            </a:r>
          </a:p>
          <a:p>
            <a:pPr lvl="2"/>
            <a:r>
              <a:t>Nivel de texto 3</a:t>
            </a:r>
          </a:p>
          <a:p>
            <a:pPr lvl="3"/>
            <a:r>
              <a:t>Nivel de texto 4</a:t>
            </a:r>
          </a:p>
          <a:p>
            <a:pPr lvl="4"/>
            <a:r>
              <a:t>Nivel de texto 5</a:t>
            </a:r>
          </a:p>
        </p:txBody>
      </p:sp>
      <p:sp>
        <p:nvSpPr>
          <p:cNvPr id="77" name="Shape 77"/>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type="tx" showMasterSp="1" showMasterPhAnim="1">
  <p:cSld name="3 fotos">
    <p:spTree>
      <p:nvGrpSpPr>
        <p:cNvPr id="1" name=""/>
        <p:cNvGrpSpPr/>
        <p:nvPr/>
      </p:nvGrpSpPr>
      <p:grpSpPr>
        <a:xfrm>
          <a:off x="0" y="0"/>
          <a:ext cx="0" cy="0"/>
          <a:chOff x="0" y="0"/>
          <a:chExt cx="0" cy="0"/>
        </a:xfrm>
      </p:grpSpPr>
      <p:sp>
        <p:nvSpPr>
          <p:cNvPr id="84" name="Shape 84"/>
          <p:cNvSpPr/>
          <p:nvPr>
            <p:ph type="pic" sz="quarter" idx="13"/>
          </p:nvPr>
        </p:nvSpPr>
        <p:spPr>
          <a:xfrm>
            <a:off x="6718300" y="5092700"/>
            <a:ext cx="5334000" cy="3898900"/>
          </a:xfrm>
          <a:prstGeom prst="rect">
            <a:avLst/>
          </a:prstGeom>
        </p:spPr>
        <p:txBody>
          <a:bodyPr lIns="91439" tIns="45719" rIns="91439" bIns="45719" anchor="t">
            <a:noAutofit/>
          </a:bodyPr>
          <a:lstStyle/>
          <a:p>
            <a:pPr/>
          </a:p>
        </p:txBody>
      </p:sp>
      <p:sp>
        <p:nvSpPr>
          <p:cNvPr id="85" name="Shape 85"/>
          <p:cNvSpPr/>
          <p:nvPr>
            <p:ph type="pic" sz="quarter" idx="14"/>
          </p:nvPr>
        </p:nvSpPr>
        <p:spPr>
          <a:xfrm>
            <a:off x="6718300" y="762000"/>
            <a:ext cx="5334000" cy="3898900"/>
          </a:xfrm>
          <a:prstGeom prst="rect">
            <a:avLst/>
          </a:prstGeom>
        </p:spPr>
        <p:txBody>
          <a:bodyPr lIns="91439" tIns="45719" rIns="91439" bIns="45719" anchor="t">
            <a:noAutofit/>
          </a:bodyPr>
          <a:lstStyle/>
          <a:p>
            <a:pPr/>
          </a:p>
        </p:txBody>
      </p:sp>
      <p:sp>
        <p:nvSpPr>
          <p:cNvPr id="86" name="Shape 86"/>
          <p:cNvSpPr/>
          <p:nvPr>
            <p:ph type="pic" sz="half" idx="15"/>
          </p:nvPr>
        </p:nvSpPr>
        <p:spPr>
          <a:xfrm>
            <a:off x="952500" y="762884"/>
            <a:ext cx="5334000" cy="8229601"/>
          </a:xfrm>
          <a:prstGeom prst="rect">
            <a:avLst/>
          </a:prstGeom>
        </p:spPr>
        <p:txBody>
          <a:bodyPr lIns="91439" tIns="45719" rIns="91439" bIns="45719" anchor="t">
            <a:noAutofit/>
          </a:bodyPr>
          <a:lstStyle/>
          <a:p>
            <a:pPr/>
          </a:p>
        </p:txBody>
      </p:sp>
      <p:sp>
        <p:nvSpPr>
          <p:cNvPr id="87" name="Shape 87"/>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standalone="yes"?><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rgbClr val="8F143F"/>
            </a:gs>
            <a:gs pos="100000">
              <a:srgbClr val="000000"/>
            </a:gs>
          </a:gsLst>
          <a:lin ang="5400000" scaled="0"/>
        </a:gradFill>
      </p:bgPr>
    </p:bg>
    <p:spTree>
      <p:nvGrpSpPr>
        <p:cNvPr id="1" name=""/>
        <p:cNvGrpSpPr/>
        <p:nvPr/>
      </p:nvGrpSpPr>
      <p:grpSpPr>
        <a:xfrm>
          <a:off x="0" y="0"/>
          <a:ext cx="0" cy="0"/>
          <a:chOff x="0" y="0"/>
          <a:chExt cx="0" cy="0"/>
        </a:xfrm>
      </p:grpSpPr>
      <p:sp>
        <p:nvSpPr>
          <p:cNvPr id="2" name="Shape 2"/>
          <p:cNvSpPr/>
          <p:nvPr>
            <p:ph type="title"/>
          </p:nvPr>
        </p:nvSpPr>
        <p:spPr>
          <a:xfrm>
            <a:off x="952500" y="406400"/>
            <a:ext cx="11099800" cy="21209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Texto del título</a:t>
            </a:r>
          </a:p>
        </p:txBody>
      </p:sp>
      <p:sp>
        <p:nvSpPr>
          <p:cNvPr id="3" name="Shape 3"/>
          <p:cNvSpPr/>
          <p:nvPr>
            <p:ph type="sldNum" sz="quarter" idx="2"/>
          </p:nvPr>
        </p:nvSpPr>
        <p:spPr>
          <a:xfrm>
            <a:off x="11455399" y="8928100"/>
            <a:ext cx="410953" cy="419100"/>
          </a:xfrm>
          <a:prstGeom prst="rect">
            <a:avLst/>
          </a:prstGeom>
          <a:ln w="12700">
            <a:miter lim="400000"/>
          </a:ln>
        </p:spPr>
        <p:txBody>
          <a:bodyPr wrap="none" lIns="50800" tIns="50800" rIns="50800" bIns="50800">
            <a:spAutoFit/>
          </a:bodyPr>
          <a:lstStyle>
            <a:lvl1pPr>
              <a:defRPr b="1" sz="2100">
                <a:latin typeface="Helvetica"/>
                <a:ea typeface="Helvetica"/>
                <a:cs typeface="Helvetica"/>
                <a:sym typeface="Helvetica"/>
              </a:defRPr>
            </a:lvl1pPr>
          </a:lstStyle>
          <a:p>
            <a:pPr/>
            <a:fld id="{86CB4B4D-7CA3-9044-876B-883B54F8677D}" type="slidenum"/>
          </a:p>
        </p:txBody>
      </p:sp>
      <p:sp>
        <p:nvSpPr>
          <p:cNvPr id="4" name="Shape 4"/>
          <p:cNvSpPr/>
          <p:nvPr>
            <p:ph type="body" idx="1"/>
          </p:nvPr>
        </p:nvSpPr>
        <p:spPr>
          <a:xfrm>
            <a:off x="952500" y="2590800"/>
            <a:ext cx="11099800" cy="62865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Nivel de texto 1</a:t>
            </a:r>
          </a:p>
          <a:p>
            <a:pPr lvl="1"/>
            <a:r>
              <a:t>Nivel de texto 2</a:t>
            </a:r>
          </a:p>
          <a:p>
            <a:pPr lvl="2"/>
            <a:r>
              <a:t>Nivel de texto 3</a:t>
            </a:r>
          </a:p>
          <a:p>
            <a:pPr lvl="3"/>
            <a:r>
              <a:t>Nivel de texto 4</a:t>
            </a:r>
          </a:p>
          <a:p>
            <a:pPr lvl="4"/>
            <a:r>
              <a:t>Nivel de texto 5</a:t>
            </a:r>
          </a:p>
        </p:txBody>
      </p:sp>
    </p:spTree>
  </p:cSld>
  <p:clrMap bg1="dk1" tx1="lt1" bg2="dk2" tx2="lt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transition xmlns:p14="http://schemas.microsoft.com/office/powerpoint/2010/main" spd="med" advClick="1"/>
  <p:txStyles>
    <p:titleStyle>
      <a:lvl1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FFFFFF"/>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FFFFFF"/>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FFFFFF"/>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FFFFFF"/>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FFFFFF"/>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FFFFFF"/>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FFFFFF"/>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FFFFFF"/>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FFFFFF"/>
          </a:solidFill>
          <a:uFillTx/>
          <a:latin typeface="+mn-lt"/>
          <a:ea typeface="+mn-ea"/>
          <a:cs typeface="+mn-cs"/>
          <a:sym typeface="Helvetica Light"/>
        </a:defRPr>
      </a:lvl9pPr>
    </p:titleStyle>
    <p:bodyStyle>
      <a:lvl1pPr marL="457200" marR="0" indent="-457200" algn="l" defTabSz="584200" rtl="0" latinLnBrk="0">
        <a:lnSpc>
          <a:spcPct val="100000"/>
        </a:lnSpc>
        <a:spcBef>
          <a:spcPts val="4200"/>
        </a:spcBef>
        <a:spcAft>
          <a:spcPts val="0"/>
        </a:spcAft>
        <a:buClrTx/>
        <a:buSzPct val="75000"/>
        <a:buFontTx/>
        <a:buChar char="•"/>
        <a:tabLst/>
        <a:defRPr b="0" baseline="0" cap="none" i="0" spc="0" strike="noStrike" sz="3800" u="none">
          <a:ln>
            <a:noFill/>
          </a:ln>
          <a:solidFill>
            <a:srgbClr val="FFFFFF"/>
          </a:solidFill>
          <a:uFillTx/>
          <a:latin typeface="+mn-lt"/>
          <a:ea typeface="+mn-ea"/>
          <a:cs typeface="+mn-cs"/>
          <a:sym typeface="Helvetica Light"/>
        </a:defRPr>
      </a:lvl1pPr>
      <a:lvl2pPr marL="914400" marR="0" indent="-457200" algn="l" defTabSz="584200" rtl="0" latinLnBrk="0">
        <a:lnSpc>
          <a:spcPct val="100000"/>
        </a:lnSpc>
        <a:spcBef>
          <a:spcPts val="4200"/>
        </a:spcBef>
        <a:spcAft>
          <a:spcPts val="0"/>
        </a:spcAft>
        <a:buClrTx/>
        <a:buSzPct val="75000"/>
        <a:buFontTx/>
        <a:buChar char="•"/>
        <a:tabLst/>
        <a:defRPr b="0" baseline="0" cap="none" i="0" spc="0" strike="noStrike" sz="3800" u="none">
          <a:ln>
            <a:noFill/>
          </a:ln>
          <a:solidFill>
            <a:srgbClr val="FFFFFF"/>
          </a:solidFill>
          <a:uFillTx/>
          <a:latin typeface="+mn-lt"/>
          <a:ea typeface="+mn-ea"/>
          <a:cs typeface="+mn-cs"/>
          <a:sym typeface="Helvetica Light"/>
        </a:defRPr>
      </a:lvl2pPr>
      <a:lvl3pPr marL="1371600" marR="0" indent="-457200" algn="l" defTabSz="584200" rtl="0" latinLnBrk="0">
        <a:lnSpc>
          <a:spcPct val="100000"/>
        </a:lnSpc>
        <a:spcBef>
          <a:spcPts val="4200"/>
        </a:spcBef>
        <a:spcAft>
          <a:spcPts val="0"/>
        </a:spcAft>
        <a:buClrTx/>
        <a:buSzPct val="75000"/>
        <a:buFontTx/>
        <a:buChar char="•"/>
        <a:tabLst/>
        <a:defRPr b="0" baseline="0" cap="none" i="0" spc="0" strike="noStrike" sz="3800" u="none">
          <a:ln>
            <a:noFill/>
          </a:ln>
          <a:solidFill>
            <a:srgbClr val="FFFFFF"/>
          </a:solidFill>
          <a:uFillTx/>
          <a:latin typeface="+mn-lt"/>
          <a:ea typeface="+mn-ea"/>
          <a:cs typeface="+mn-cs"/>
          <a:sym typeface="Helvetica Light"/>
        </a:defRPr>
      </a:lvl3pPr>
      <a:lvl4pPr marL="1828800" marR="0" indent="-457200" algn="l" defTabSz="584200" rtl="0" latinLnBrk="0">
        <a:lnSpc>
          <a:spcPct val="100000"/>
        </a:lnSpc>
        <a:spcBef>
          <a:spcPts val="4200"/>
        </a:spcBef>
        <a:spcAft>
          <a:spcPts val="0"/>
        </a:spcAft>
        <a:buClrTx/>
        <a:buSzPct val="75000"/>
        <a:buFontTx/>
        <a:buChar char="•"/>
        <a:tabLst/>
        <a:defRPr b="0" baseline="0" cap="none" i="0" spc="0" strike="noStrike" sz="3800" u="none">
          <a:ln>
            <a:noFill/>
          </a:ln>
          <a:solidFill>
            <a:srgbClr val="FFFFFF"/>
          </a:solidFill>
          <a:uFillTx/>
          <a:latin typeface="+mn-lt"/>
          <a:ea typeface="+mn-ea"/>
          <a:cs typeface="+mn-cs"/>
          <a:sym typeface="Helvetica Light"/>
        </a:defRPr>
      </a:lvl4pPr>
      <a:lvl5pPr marL="2286000" marR="0" indent="-457200" algn="l" defTabSz="584200" rtl="0" latinLnBrk="0">
        <a:lnSpc>
          <a:spcPct val="100000"/>
        </a:lnSpc>
        <a:spcBef>
          <a:spcPts val="4200"/>
        </a:spcBef>
        <a:spcAft>
          <a:spcPts val="0"/>
        </a:spcAft>
        <a:buClrTx/>
        <a:buSzPct val="75000"/>
        <a:buFontTx/>
        <a:buChar char="•"/>
        <a:tabLst/>
        <a:defRPr b="0" baseline="0" cap="none" i="0" spc="0" strike="noStrike" sz="3800" u="none">
          <a:ln>
            <a:noFill/>
          </a:ln>
          <a:solidFill>
            <a:srgbClr val="FFFFFF"/>
          </a:solidFill>
          <a:uFillTx/>
          <a:latin typeface="+mn-lt"/>
          <a:ea typeface="+mn-ea"/>
          <a:cs typeface="+mn-cs"/>
          <a:sym typeface="Helvetica Light"/>
        </a:defRPr>
      </a:lvl5pPr>
      <a:lvl6pPr marL="2743200" marR="0" indent="-457200" algn="l" defTabSz="584200" rtl="0" latinLnBrk="0">
        <a:lnSpc>
          <a:spcPct val="100000"/>
        </a:lnSpc>
        <a:spcBef>
          <a:spcPts val="4200"/>
        </a:spcBef>
        <a:spcAft>
          <a:spcPts val="0"/>
        </a:spcAft>
        <a:buClrTx/>
        <a:buSzPct val="75000"/>
        <a:buFontTx/>
        <a:buChar char="•"/>
        <a:tabLst/>
        <a:defRPr b="0" baseline="0" cap="none" i="0" spc="0" strike="noStrike" sz="3800" u="none">
          <a:ln>
            <a:noFill/>
          </a:ln>
          <a:solidFill>
            <a:srgbClr val="FFFFFF"/>
          </a:solidFill>
          <a:uFillTx/>
          <a:latin typeface="+mn-lt"/>
          <a:ea typeface="+mn-ea"/>
          <a:cs typeface="+mn-cs"/>
          <a:sym typeface="Helvetica Light"/>
        </a:defRPr>
      </a:lvl6pPr>
      <a:lvl7pPr marL="3200400" marR="0" indent="-457200" algn="l" defTabSz="584200" rtl="0" latinLnBrk="0">
        <a:lnSpc>
          <a:spcPct val="100000"/>
        </a:lnSpc>
        <a:spcBef>
          <a:spcPts val="4200"/>
        </a:spcBef>
        <a:spcAft>
          <a:spcPts val="0"/>
        </a:spcAft>
        <a:buClrTx/>
        <a:buSzPct val="75000"/>
        <a:buFontTx/>
        <a:buChar char="•"/>
        <a:tabLst/>
        <a:defRPr b="0" baseline="0" cap="none" i="0" spc="0" strike="noStrike" sz="3800" u="none">
          <a:ln>
            <a:noFill/>
          </a:ln>
          <a:solidFill>
            <a:srgbClr val="FFFFFF"/>
          </a:solidFill>
          <a:uFillTx/>
          <a:latin typeface="+mn-lt"/>
          <a:ea typeface="+mn-ea"/>
          <a:cs typeface="+mn-cs"/>
          <a:sym typeface="Helvetica Light"/>
        </a:defRPr>
      </a:lvl7pPr>
      <a:lvl8pPr marL="3657600" marR="0" indent="-457200" algn="l" defTabSz="584200" rtl="0" latinLnBrk="0">
        <a:lnSpc>
          <a:spcPct val="100000"/>
        </a:lnSpc>
        <a:spcBef>
          <a:spcPts val="4200"/>
        </a:spcBef>
        <a:spcAft>
          <a:spcPts val="0"/>
        </a:spcAft>
        <a:buClrTx/>
        <a:buSzPct val="75000"/>
        <a:buFontTx/>
        <a:buChar char="•"/>
        <a:tabLst/>
        <a:defRPr b="0" baseline="0" cap="none" i="0" spc="0" strike="noStrike" sz="3800" u="none">
          <a:ln>
            <a:noFill/>
          </a:ln>
          <a:solidFill>
            <a:srgbClr val="FFFFFF"/>
          </a:solidFill>
          <a:uFillTx/>
          <a:latin typeface="+mn-lt"/>
          <a:ea typeface="+mn-ea"/>
          <a:cs typeface="+mn-cs"/>
          <a:sym typeface="Helvetica Light"/>
        </a:defRPr>
      </a:lvl8pPr>
      <a:lvl9pPr marL="4114800" marR="0" indent="-457200" algn="l" defTabSz="584200" rtl="0" latinLnBrk="0">
        <a:lnSpc>
          <a:spcPct val="100000"/>
        </a:lnSpc>
        <a:spcBef>
          <a:spcPts val="4200"/>
        </a:spcBef>
        <a:spcAft>
          <a:spcPts val="0"/>
        </a:spcAft>
        <a:buClrTx/>
        <a:buSzPct val="75000"/>
        <a:buFontTx/>
        <a:buChar char="•"/>
        <a:tabLst/>
        <a:defRPr b="0" baseline="0" cap="none" i="0" spc="0" strike="noStrike" sz="3800" u="none">
          <a:ln>
            <a:noFill/>
          </a:ln>
          <a:solidFill>
            <a:srgbClr val="FFFFFF"/>
          </a:solidFill>
          <a:uFillTx/>
          <a:latin typeface="+mn-lt"/>
          <a:ea typeface="+mn-ea"/>
          <a:cs typeface="+mn-cs"/>
          <a:sym typeface="Helvetica Light"/>
        </a:defRPr>
      </a:lvl9pPr>
    </p:bodyStyle>
    <p:otherStyle>
      <a:lvl1pPr marL="0" marR="0" indent="0" algn="ctr" defTabSz="584200" rtl="0" latinLnBrk="0">
        <a:lnSpc>
          <a:spcPct val="100000"/>
        </a:lnSpc>
        <a:spcBef>
          <a:spcPts val="0"/>
        </a:spcBef>
        <a:spcAft>
          <a:spcPts val="0"/>
        </a:spcAft>
        <a:buClrTx/>
        <a:buSzTx/>
        <a:buFontTx/>
        <a:buNone/>
        <a:tabLst/>
        <a:defRPr b="1" baseline="0" cap="none" i="0" spc="0" strike="noStrike" sz="2100" u="none">
          <a:ln>
            <a:noFill/>
          </a:ln>
          <a:solidFill>
            <a:schemeClr val="tx1"/>
          </a:solidFill>
          <a:uFillTx/>
          <a:latin typeface="+mn-lt"/>
          <a:ea typeface="+mn-ea"/>
          <a:cs typeface="+mn-cs"/>
          <a:sym typeface="Helvetica"/>
        </a:defRPr>
      </a:lvl1pPr>
      <a:lvl2pPr marL="0" marR="0" indent="228600" algn="ctr" defTabSz="584200" rtl="0" latinLnBrk="0">
        <a:lnSpc>
          <a:spcPct val="100000"/>
        </a:lnSpc>
        <a:spcBef>
          <a:spcPts val="0"/>
        </a:spcBef>
        <a:spcAft>
          <a:spcPts val="0"/>
        </a:spcAft>
        <a:buClrTx/>
        <a:buSzTx/>
        <a:buFontTx/>
        <a:buNone/>
        <a:tabLst/>
        <a:defRPr b="1" baseline="0" cap="none" i="0" spc="0" strike="noStrike" sz="2100" u="none">
          <a:ln>
            <a:noFill/>
          </a:ln>
          <a:solidFill>
            <a:schemeClr val="tx1"/>
          </a:solidFill>
          <a:uFillTx/>
          <a:latin typeface="+mn-lt"/>
          <a:ea typeface="+mn-ea"/>
          <a:cs typeface="+mn-cs"/>
          <a:sym typeface="Helvetica"/>
        </a:defRPr>
      </a:lvl2pPr>
      <a:lvl3pPr marL="0" marR="0" indent="457200" algn="ctr" defTabSz="584200" rtl="0" latinLnBrk="0">
        <a:lnSpc>
          <a:spcPct val="100000"/>
        </a:lnSpc>
        <a:spcBef>
          <a:spcPts val="0"/>
        </a:spcBef>
        <a:spcAft>
          <a:spcPts val="0"/>
        </a:spcAft>
        <a:buClrTx/>
        <a:buSzTx/>
        <a:buFontTx/>
        <a:buNone/>
        <a:tabLst/>
        <a:defRPr b="1" baseline="0" cap="none" i="0" spc="0" strike="noStrike" sz="2100" u="none">
          <a:ln>
            <a:noFill/>
          </a:ln>
          <a:solidFill>
            <a:schemeClr val="tx1"/>
          </a:solidFill>
          <a:uFillTx/>
          <a:latin typeface="+mn-lt"/>
          <a:ea typeface="+mn-ea"/>
          <a:cs typeface="+mn-cs"/>
          <a:sym typeface="Helvetica"/>
        </a:defRPr>
      </a:lvl3pPr>
      <a:lvl4pPr marL="0" marR="0" indent="685800" algn="ctr" defTabSz="584200" rtl="0" latinLnBrk="0">
        <a:lnSpc>
          <a:spcPct val="100000"/>
        </a:lnSpc>
        <a:spcBef>
          <a:spcPts val="0"/>
        </a:spcBef>
        <a:spcAft>
          <a:spcPts val="0"/>
        </a:spcAft>
        <a:buClrTx/>
        <a:buSzTx/>
        <a:buFontTx/>
        <a:buNone/>
        <a:tabLst/>
        <a:defRPr b="1" baseline="0" cap="none" i="0" spc="0" strike="noStrike" sz="2100" u="none">
          <a:ln>
            <a:noFill/>
          </a:ln>
          <a:solidFill>
            <a:schemeClr val="tx1"/>
          </a:solidFill>
          <a:uFillTx/>
          <a:latin typeface="+mn-lt"/>
          <a:ea typeface="+mn-ea"/>
          <a:cs typeface="+mn-cs"/>
          <a:sym typeface="Helvetica"/>
        </a:defRPr>
      </a:lvl4pPr>
      <a:lvl5pPr marL="0" marR="0" indent="914400" algn="ctr" defTabSz="584200" rtl="0" latinLnBrk="0">
        <a:lnSpc>
          <a:spcPct val="100000"/>
        </a:lnSpc>
        <a:spcBef>
          <a:spcPts val="0"/>
        </a:spcBef>
        <a:spcAft>
          <a:spcPts val="0"/>
        </a:spcAft>
        <a:buClrTx/>
        <a:buSzTx/>
        <a:buFontTx/>
        <a:buNone/>
        <a:tabLst/>
        <a:defRPr b="1" baseline="0" cap="none" i="0" spc="0" strike="noStrike" sz="2100" u="none">
          <a:ln>
            <a:noFill/>
          </a:ln>
          <a:solidFill>
            <a:schemeClr val="tx1"/>
          </a:solidFill>
          <a:uFillTx/>
          <a:latin typeface="+mn-lt"/>
          <a:ea typeface="+mn-ea"/>
          <a:cs typeface="+mn-cs"/>
          <a:sym typeface="Helvetica"/>
        </a:defRPr>
      </a:lvl5pPr>
      <a:lvl6pPr marL="0" marR="0" indent="1143000" algn="ctr" defTabSz="584200" rtl="0" latinLnBrk="0">
        <a:lnSpc>
          <a:spcPct val="100000"/>
        </a:lnSpc>
        <a:spcBef>
          <a:spcPts val="0"/>
        </a:spcBef>
        <a:spcAft>
          <a:spcPts val="0"/>
        </a:spcAft>
        <a:buClrTx/>
        <a:buSzTx/>
        <a:buFontTx/>
        <a:buNone/>
        <a:tabLst/>
        <a:defRPr b="1" baseline="0" cap="none" i="0" spc="0" strike="noStrike" sz="2100" u="none">
          <a:ln>
            <a:noFill/>
          </a:ln>
          <a:solidFill>
            <a:schemeClr val="tx1"/>
          </a:solidFill>
          <a:uFillTx/>
          <a:latin typeface="+mn-lt"/>
          <a:ea typeface="+mn-ea"/>
          <a:cs typeface="+mn-cs"/>
          <a:sym typeface="Helvetica"/>
        </a:defRPr>
      </a:lvl6pPr>
      <a:lvl7pPr marL="0" marR="0" indent="1371600" algn="ctr" defTabSz="584200" rtl="0" latinLnBrk="0">
        <a:lnSpc>
          <a:spcPct val="100000"/>
        </a:lnSpc>
        <a:spcBef>
          <a:spcPts val="0"/>
        </a:spcBef>
        <a:spcAft>
          <a:spcPts val="0"/>
        </a:spcAft>
        <a:buClrTx/>
        <a:buSzTx/>
        <a:buFontTx/>
        <a:buNone/>
        <a:tabLst/>
        <a:defRPr b="1" baseline="0" cap="none" i="0" spc="0" strike="noStrike" sz="2100" u="none">
          <a:ln>
            <a:noFill/>
          </a:ln>
          <a:solidFill>
            <a:schemeClr val="tx1"/>
          </a:solidFill>
          <a:uFillTx/>
          <a:latin typeface="+mn-lt"/>
          <a:ea typeface="+mn-ea"/>
          <a:cs typeface="+mn-cs"/>
          <a:sym typeface="Helvetica"/>
        </a:defRPr>
      </a:lvl7pPr>
      <a:lvl8pPr marL="0" marR="0" indent="1600200" algn="ctr" defTabSz="584200" rtl="0" latinLnBrk="0">
        <a:lnSpc>
          <a:spcPct val="100000"/>
        </a:lnSpc>
        <a:spcBef>
          <a:spcPts val="0"/>
        </a:spcBef>
        <a:spcAft>
          <a:spcPts val="0"/>
        </a:spcAft>
        <a:buClrTx/>
        <a:buSzTx/>
        <a:buFontTx/>
        <a:buNone/>
        <a:tabLst/>
        <a:defRPr b="1" baseline="0" cap="none" i="0" spc="0" strike="noStrike" sz="2100" u="none">
          <a:ln>
            <a:noFill/>
          </a:ln>
          <a:solidFill>
            <a:schemeClr val="tx1"/>
          </a:solidFill>
          <a:uFillTx/>
          <a:latin typeface="+mn-lt"/>
          <a:ea typeface="+mn-ea"/>
          <a:cs typeface="+mn-cs"/>
          <a:sym typeface="Helvetica"/>
        </a:defRPr>
      </a:lvl8pPr>
      <a:lvl9pPr marL="0" marR="0" indent="1828800" algn="ctr" defTabSz="584200" rtl="0" latinLnBrk="0">
        <a:lnSpc>
          <a:spcPct val="100000"/>
        </a:lnSpc>
        <a:spcBef>
          <a:spcPts val="0"/>
        </a:spcBef>
        <a:spcAft>
          <a:spcPts val="0"/>
        </a:spcAft>
        <a:buClrTx/>
        <a:buSzTx/>
        <a:buFontTx/>
        <a:buNone/>
        <a:tabLst/>
        <a:defRPr b="1" baseline="0" cap="none" i="0" spc="0" strike="noStrike" sz="2100" u="none">
          <a:ln>
            <a:noFill/>
          </a:ln>
          <a:solidFill>
            <a:schemeClr val="tx1"/>
          </a:solidFill>
          <a:uFillTx/>
          <a:latin typeface="+mn-lt"/>
          <a:ea typeface="+mn-ea"/>
          <a:cs typeface="+mn-cs"/>
          <a:sym typeface="Helvetica"/>
        </a:defRPr>
      </a:lvl9pPr>
    </p:otherStyle>
  </p:txStyles>
</p:sldMaster>
</file>

<file path=ppt/slides/_rels/slide1.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2.png"/></Relationships>

</file>

<file path=ppt/slides/_rels/slide10.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19.png"/><Relationship Id="rId4" Type="http://schemas.openxmlformats.org/officeDocument/2006/relationships/image" Target="../media/image2.png"/><Relationship Id="rId5" Type="http://schemas.openxmlformats.org/officeDocument/2006/relationships/image" Target="../media/image20.png"/><Relationship Id="rId6" Type="http://schemas.openxmlformats.org/officeDocument/2006/relationships/image" Target="../media/image21.png"/></Relationships>

</file>

<file path=ppt/slides/_rels/slide11.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22.png"/></Relationships>

</file>

<file path=ppt/slides/_rels/slide12.xml.rels><?xml version="1.0" encoding="UTF-8" standalone="yes"?><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23.png"/></Relationships>

</file>

<file path=ppt/slides/_rels/slide13.xml.rels><?xml version="1.0" encoding="UTF-8" standalone="yes"?><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24.png"/></Relationships>

</file>

<file path=ppt/slides/_rels/slide14.xml.rels><?xml version="1.0" encoding="UTF-8" standalone="yes"?><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25.png"/></Relationships>

</file>

<file path=ppt/slides/_rels/slide15.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s>

</file>

<file path=ppt/slides/_rels/slide16.xml.rels><?xml version="1.0" encoding="UTF-8" standalone="yes"?><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image" Target="../media/image26.png"/></Relationships>

</file>

<file path=ppt/slides/_rels/slide17.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s>

</file>

<file path=ppt/slides/_rels/slide18.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 Id="rId3" Type="http://schemas.openxmlformats.org/officeDocument/2006/relationships/image" Target="../media/image27.png"/></Relationships>

</file>

<file path=ppt/slides/_rels/slide19.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30.png"/></Relationships>

</file>

<file path=ppt/slides/_rels/slide2.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 Id="rId3" Type="http://schemas.openxmlformats.org/officeDocument/2006/relationships/image" Target="../media/image2.png"/><Relationship Id="rId4" Type="http://schemas.openxmlformats.org/officeDocument/2006/relationships/image" Target="../media/image1.jpeg"/></Relationships>

</file>

<file path=ppt/slides/_rels/slide20.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 Id="rId3" Type="http://schemas.openxmlformats.org/officeDocument/2006/relationships/image" Target="../media/image10.png"/></Relationships>

</file>

<file path=ppt/slides/_rels/slide21.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 Id="rId3" Type="http://schemas.openxmlformats.org/officeDocument/2006/relationships/image" Target="../media/image10.png"/><Relationship Id="rId4" Type="http://schemas.openxmlformats.org/officeDocument/2006/relationships/image" Target="../media/image31.png"/><Relationship Id="rId5" Type="http://schemas.openxmlformats.org/officeDocument/2006/relationships/image" Target="../media/image8.png"/><Relationship Id="rId6" Type="http://schemas.openxmlformats.org/officeDocument/2006/relationships/image" Target="../media/image2.png"/><Relationship Id="rId7" Type="http://schemas.openxmlformats.org/officeDocument/2006/relationships/image" Target="../media/image32.png"/></Relationships>

</file>

<file path=ppt/slides/_rels/slide22.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 Id="rId3" Type="http://schemas.openxmlformats.org/officeDocument/2006/relationships/image" Target="../media/image10.png"/></Relationships>

</file>

<file path=ppt/slides/_rels/slide23.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 Id="rId3" Type="http://schemas.openxmlformats.org/officeDocument/2006/relationships/image" Target="../media/image10.png"/><Relationship Id="rId4" Type="http://schemas.openxmlformats.org/officeDocument/2006/relationships/image" Target="../media/image31.png"/><Relationship Id="rId5" Type="http://schemas.openxmlformats.org/officeDocument/2006/relationships/image" Target="../media/image8.png"/><Relationship Id="rId6" Type="http://schemas.openxmlformats.org/officeDocument/2006/relationships/image" Target="../media/image2.png"/><Relationship Id="rId7" Type="http://schemas.openxmlformats.org/officeDocument/2006/relationships/image" Target="../media/image33.png"/></Relationships>

</file>

<file path=ppt/slides/_rels/slide24.xml.rels><?xml version="1.0" encoding="UTF-8" standalone="yes"?><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 Id="rId3" Type="http://schemas.openxmlformats.org/officeDocument/2006/relationships/image" Target="../media/image1.tif"/></Relationships>

</file>

<file path=ppt/slides/_rels/slide25.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 Id="rId3" Type="http://schemas.openxmlformats.org/officeDocument/2006/relationships/image" Target="../media/image10.png"/><Relationship Id="rId4" Type="http://schemas.openxmlformats.org/officeDocument/2006/relationships/image" Target="../media/image31.png"/><Relationship Id="rId5" Type="http://schemas.openxmlformats.org/officeDocument/2006/relationships/image" Target="../media/image34.png"/><Relationship Id="rId6" Type="http://schemas.openxmlformats.org/officeDocument/2006/relationships/image" Target="../media/image35.png"/><Relationship Id="rId7" Type="http://schemas.openxmlformats.org/officeDocument/2006/relationships/image" Target="../media/image36.png"/><Relationship Id="rId8" Type="http://schemas.openxmlformats.org/officeDocument/2006/relationships/image" Target="../media/image37.png"/></Relationships>

</file>

<file path=ppt/slides/_rels/slide26.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s>

</file>

<file path=ppt/slides/_rels/slide27.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 Id="rId3" Type="http://schemas.openxmlformats.org/officeDocument/2006/relationships/image" Target="../media/image38.png"/><Relationship Id="rId4" Type="http://schemas.openxmlformats.org/officeDocument/2006/relationships/image" Target="../media/image39.png"/><Relationship Id="rId5" Type="http://schemas.openxmlformats.org/officeDocument/2006/relationships/image" Target="../media/image40.png"/><Relationship Id="rId6" Type="http://schemas.openxmlformats.org/officeDocument/2006/relationships/image" Target="../media/image41.png"/></Relationships>

</file>

<file path=ppt/slides/_rels/slide28.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 Id="rId3" Type="http://schemas.openxmlformats.org/officeDocument/2006/relationships/image" Target="../media/image38.png"/><Relationship Id="rId4" Type="http://schemas.openxmlformats.org/officeDocument/2006/relationships/image" Target="../media/image39.png"/><Relationship Id="rId5" Type="http://schemas.openxmlformats.org/officeDocument/2006/relationships/image" Target="../media/image40.png"/><Relationship Id="rId6" Type="http://schemas.openxmlformats.org/officeDocument/2006/relationships/image" Target="../media/image41.png"/></Relationships>

</file>

<file path=ppt/slides/_rels/slide29.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2.png"/></Relationships>

</file>

<file path=ppt/slides/_rels/slide3.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s>

</file>

<file path=ppt/slides/_rels/slide30.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2.png"/></Relationships>

</file>

<file path=ppt/slides/_rels/slide31.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2.png"/></Relationships>

</file>

<file path=ppt/slides/_rels/slide32.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2.png"/></Relationships>

</file>

<file path=ppt/slides/_rels/slide33.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7.xml"/></Relationships>

</file>

<file path=ppt/slides/_rels/slide34.xml.rels><?xml version="1.0" encoding="UTF-8" standalone="yes"?><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8.xml"/><Relationship Id="rId3" Type="http://schemas.openxmlformats.org/officeDocument/2006/relationships/image" Target="../media/image26.png"/><Relationship Id="rId4" Type="http://schemas.openxmlformats.org/officeDocument/2006/relationships/image" Target="../media/image43.png"/></Relationships>

</file>

<file path=ppt/slides/_rels/slide4.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6.png"/></Relationships>

</file>

<file path=ppt/slides/_rels/slide5.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7.png"/></Relationships>

</file>

<file path=ppt/slides/_rels/slide6.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s>

</file>

<file path=ppt/slides/_rels/slide7.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2.png"/></Relationships>

</file>

<file path=ppt/slides/_rels/slide8.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8.png"/><Relationship Id="rId4" Type="http://schemas.openxmlformats.org/officeDocument/2006/relationships/image" Target="../media/image10.png"/></Relationships>

</file>

<file path=ppt/slides/_rels/slide9.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14.png"/><Relationship Id="rId7" Type="http://schemas.openxmlformats.org/officeDocument/2006/relationships/image" Target="../media/image15.png"/><Relationship Id="rId8" Type="http://schemas.openxmlformats.org/officeDocument/2006/relationships/image" Target="../media/image16.png"/><Relationship Id="rId9" Type="http://schemas.openxmlformats.org/officeDocument/2006/relationships/image" Target="../media/image17.png"/><Relationship Id="rId10"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0" name="Shape 120"/>
          <p:cNvSpPr/>
          <p:nvPr>
            <p:ph type="ctrTitle"/>
          </p:nvPr>
        </p:nvSpPr>
        <p:spPr>
          <a:prstGeom prst="rect">
            <a:avLst/>
          </a:prstGeom>
        </p:spPr>
        <p:txBody>
          <a:bodyPr/>
          <a:lstStyle>
            <a:lvl1pPr>
              <a:defRPr sz="8900"/>
            </a:lvl1pPr>
          </a:lstStyle>
          <a:p>
            <a:pPr/>
            <a:r>
              <a:t> </a:t>
            </a:r>
          </a:p>
        </p:txBody>
      </p:sp>
      <p:pic>
        <p:nvPicPr>
          <p:cNvPr id="121" name="pathBLANCO.png"/>
          <p:cNvPicPr>
            <a:picLocks noChangeAspect="1"/>
          </p:cNvPicPr>
          <p:nvPr/>
        </p:nvPicPr>
        <p:blipFill>
          <a:blip r:embed="rId3">
            <a:extLst/>
          </a:blip>
          <a:stretch>
            <a:fillRect/>
          </a:stretch>
        </p:blipFill>
        <p:spPr>
          <a:xfrm>
            <a:off x="1356366" y="8843929"/>
            <a:ext cx="1400508" cy="557296"/>
          </a:xfrm>
          <a:prstGeom prst="rect">
            <a:avLst/>
          </a:prstGeom>
          <a:ln w="12700">
            <a:miter lim="400000"/>
          </a:ln>
        </p:spPr>
      </p:pic>
      <p:pic>
        <p:nvPicPr>
          <p:cNvPr id="122" name="Git-Logo-White.png"/>
          <p:cNvPicPr>
            <a:picLocks noChangeAspect="1"/>
          </p:cNvPicPr>
          <p:nvPr/>
        </p:nvPicPr>
        <p:blipFill>
          <a:blip r:embed="rId4">
            <a:extLst/>
          </a:blip>
          <a:stretch>
            <a:fillRect/>
          </a:stretch>
        </p:blipFill>
        <p:spPr>
          <a:xfrm>
            <a:off x="3636354" y="2167532"/>
            <a:ext cx="5372621" cy="2243513"/>
          </a:xfrm>
          <a:prstGeom prst="rect">
            <a:avLst/>
          </a:prstGeom>
          <a:ln w="12700">
            <a:miter lim="400000"/>
          </a:ln>
        </p:spPr>
      </p:pic>
      <p:sp>
        <p:nvSpPr>
          <p:cNvPr id="123" name="Shape 123"/>
          <p:cNvSpPr/>
          <p:nvPr>
            <p:ph type="subTitle" sz="quarter" idx="1"/>
          </p:nvPr>
        </p:nvSpPr>
        <p:spPr>
          <a:prstGeom prst="rect">
            <a:avLst/>
          </a:prstGeom>
        </p:spPr>
        <p:txBody>
          <a:bodyPr/>
          <a:lstStyle/>
          <a:p>
            <a:pPr/>
            <a:r>
              <a:t>Curso Git Básico 2016</a:t>
            </a:r>
          </a:p>
        </p:txBody>
      </p:sp>
      <p:sp>
        <p:nvSpPr>
          <p:cNvPr id="124" name="Shape 124"/>
          <p:cNvSpPr/>
          <p:nvPr>
            <p:ph type="sldNum" sz="quarter" idx="2"/>
          </p:nvPr>
        </p:nvSpPr>
        <p:spPr>
          <a:xfrm>
            <a:off x="11455399" y="8932077"/>
            <a:ext cx="276754" cy="457201"/>
          </a:xfrm>
          <a:prstGeom prst="rect">
            <a:avLst/>
          </a:prstGeom>
          <a:extLst>
            <a:ext uri="{C572A759-6A51-4108-AA02-DFA0A04FC94B}">
              <ma14:wrappingTextBoxFlag xmlns:ma14="http://schemas.microsoft.com/office/mac/drawingml/2011/main" val="1"/>
            </a:ext>
          </a:extLst>
        </p:spPr>
        <p:txBody>
          <a:bodyPr/>
          <a:lstStyle>
            <a:lvl1pPr>
              <a:defRPr sz="2300"/>
            </a:lvl1pPr>
          </a:lstStyle>
          <a:p>
            <a:pPr/>
            <a:fld id="{86CB4B4D-7CA3-9044-876B-883B54F8677D}" type="slidenum"/>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42" name="Shape 242"/>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pSp>
        <p:nvGrpSpPr>
          <p:cNvPr id="245" name="Group 245"/>
          <p:cNvGrpSpPr/>
          <p:nvPr/>
        </p:nvGrpSpPr>
        <p:grpSpPr>
          <a:xfrm>
            <a:off x="2350453" y="2534046"/>
            <a:ext cx="8303894" cy="5370350"/>
            <a:chOff x="0" y="0"/>
            <a:chExt cx="8303892" cy="5370348"/>
          </a:xfrm>
        </p:grpSpPr>
        <p:pic>
          <p:nvPicPr>
            <p:cNvPr id="243" name="pasted-image-filtered.png"/>
            <p:cNvPicPr>
              <a:picLocks noChangeAspect="1"/>
            </p:cNvPicPr>
            <p:nvPr/>
          </p:nvPicPr>
          <p:blipFill>
            <a:blip r:embed="rId3">
              <a:extLst/>
            </a:blip>
            <a:srcRect l="8365" t="18469" r="12160" b="21442"/>
            <a:stretch>
              <a:fillRect/>
            </a:stretch>
          </p:blipFill>
          <p:spPr>
            <a:xfrm>
              <a:off x="165138" y="0"/>
              <a:ext cx="7973588" cy="4685530"/>
            </a:xfrm>
            <a:prstGeom prst="rect">
              <a:avLst/>
            </a:prstGeom>
            <a:ln w="12700" cap="flat">
              <a:noFill/>
              <a:miter lim="400000"/>
            </a:ln>
            <a:effectLst/>
          </p:spPr>
        </p:pic>
        <p:sp>
          <p:nvSpPr>
            <p:cNvPr id="244" name="Shape 244"/>
            <p:cNvSpPr/>
            <p:nvPr/>
          </p:nvSpPr>
          <p:spPr>
            <a:xfrm>
              <a:off x="0" y="4684548"/>
              <a:ext cx="8303893" cy="685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lnSpc>
                  <a:spcPct val="200000"/>
                </a:lnSpc>
                <a:defRPr spc="2356"/>
              </a:lvl1pPr>
            </a:lstStyle>
            <a:p>
              <a:pPr/>
              <a:r>
                <a:t>Community 2015</a:t>
              </a:r>
            </a:p>
          </p:txBody>
        </p:sp>
      </p:grpSp>
      <p:grpSp>
        <p:nvGrpSpPr>
          <p:cNvPr id="248" name="Group 248"/>
          <p:cNvGrpSpPr/>
          <p:nvPr/>
        </p:nvGrpSpPr>
        <p:grpSpPr>
          <a:xfrm>
            <a:off x="6533208" y="4267032"/>
            <a:ext cx="4824984" cy="1526785"/>
            <a:chOff x="0" y="0"/>
            <a:chExt cx="4824983" cy="1526784"/>
          </a:xfrm>
        </p:grpSpPr>
        <p:pic>
          <p:nvPicPr>
            <p:cNvPr id="246" name="Git-Logo-White.png"/>
            <p:cNvPicPr>
              <a:picLocks noChangeAspect="1"/>
            </p:cNvPicPr>
            <p:nvPr/>
          </p:nvPicPr>
          <p:blipFill>
            <a:blip r:embed="rId4">
              <a:extLst/>
            </a:blip>
            <a:srcRect l="0" t="0" r="0" b="0"/>
            <a:stretch>
              <a:fillRect/>
            </a:stretch>
          </p:blipFill>
          <p:spPr>
            <a:xfrm>
              <a:off x="1168737" y="0"/>
              <a:ext cx="3656247" cy="1526785"/>
            </a:xfrm>
            <a:prstGeom prst="rect">
              <a:avLst/>
            </a:prstGeom>
            <a:ln w="12700" cap="flat">
              <a:noFill/>
              <a:miter lim="400000"/>
            </a:ln>
            <a:effectLst/>
          </p:spPr>
        </p:pic>
        <p:sp>
          <p:nvSpPr>
            <p:cNvPr id="247" name="Shape 247"/>
            <p:cNvSpPr/>
            <p:nvPr/>
          </p:nvSpPr>
          <p:spPr>
            <a:xfrm>
              <a:off x="-1" y="242689"/>
              <a:ext cx="574131" cy="10414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b="1" sz="6200">
                  <a:latin typeface="Helvetica"/>
                  <a:ea typeface="Helvetica"/>
                  <a:cs typeface="Helvetica"/>
                  <a:sym typeface="Helvetica"/>
                </a:defRPr>
              </a:lvl1pPr>
            </a:lstStyle>
            <a:p>
              <a:pPr/>
              <a:r>
                <a:t>+</a:t>
              </a:r>
            </a:p>
          </p:txBody>
        </p:sp>
      </p:grpSp>
      <p:sp>
        <p:nvSpPr>
          <p:cNvPr id="249" name="Shape 249"/>
          <p:cNvSpPr/>
          <p:nvPr/>
        </p:nvSpPr>
        <p:spPr>
          <a:xfrm>
            <a:off x="7266227" y="5131769"/>
            <a:ext cx="596901" cy="73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a:t>
            </a:r>
          </a:p>
        </p:txBody>
      </p:sp>
      <p:sp>
        <p:nvSpPr>
          <p:cNvPr id="250" name="Shape 250"/>
          <p:cNvSpPr/>
          <p:nvPr/>
        </p:nvSpPr>
        <p:spPr>
          <a:xfrm>
            <a:off x="8271241" y="5506903"/>
            <a:ext cx="596901" cy="73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a:t>
            </a:r>
          </a:p>
        </p:txBody>
      </p:sp>
      <p:sp>
        <p:nvSpPr>
          <p:cNvPr id="251" name="Shape 251"/>
          <p:cNvSpPr/>
          <p:nvPr/>
        </p:nvSpPr>
        <p:spPr>
          <a:xfrm>
            <a:off x="9295343" y="4850921"/>
            <a:ext cx="596901" cy="73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a:t>
            </a:r>
          </a:p>
        </p:txBody>
      </p:sp>
      <p:sp>
        <p:nvSpPr>
          <p:cNvPr id="252" name="Shape 252"/>
          <p:cNvSpPr/>
          <p:nvPr/>
        </p:nvSpPr>
        <p:spPr>
          <a:xfrm>
            <a:off x="10319446" y="4328953"/>
            <a:ext cx="596901" cy="73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a:t>
            </a:r>
          </a:p>
        </p:txBody>
      </p:sp>
      <p:sp>
        <p:nvSpPr>
          <p:cNvPr id="253" name="Shape 253"/>
          <p:cNvSpPr/>
          <p:nvPr/>
        </p:nvSpPr>
        <p:spPr>
          <a:xfrm>
            <a:off x="10980890" y="5131769"/>
            <a:ext cx="596901" cy="73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a:t>
            </a:r>
          </a:p>
        </p:txBody>
      </p:sp>
      <p:sp>
        <p:nvSpPr>
          <p:cNvPr id="254" name="Shape 254"/>
          <p:cNvSpPr/>
          <p:nvPr/>
        </p:nvSpPr>
        <p:spPr>
          <a:xfrm>
            <a:off x="11362425" y="4094445"/>
            <a:ext cx="596901" cy="73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a:t>
            </a:r>
          </a:p>
        </p:txBody>
      </p:sp>
      <p:sp>
        <p:nvSpPr>
          <p:cNvPr id="255" name="Shape 255"/>
          <p:cNvSpPr/>
          <p:nvPr/>
        </p:nvSpPr>
        <p:spPr>
          <a:xfrm>
            <a:off x="8271241" y="4094445"/>
            <a:ext cx="596901" cy="73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a:t>
            </a:r>
          </a:p>
        </p:txBody>
      </p:sp>
      <p:sp>
        <p:nvSpPr>
          <p:cNvPr id="256" name="Shape 256"/>
          <p:cNvSpPr/>
          <p:nvPr/>
        </p:nvSpPr>
        <p:spPr>
          <a:xfrm>
            <a:off x="11362425" y="5506903"/>
            <a:ext cx="596901" cy="73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a:t>
            </a:r>
          </a:p>
        </p:txBody>
      </p:sp>
      <p:grpSp>
        <p:nvGrpSpPr>
          <p:cNvPr id="261" name="Group 261"/>
          <p:cNvGrpSpPr/>
          <p:nvPr/>
        </p:nvGrpSpPr>
        <p:grpSpPr>
          <a:xfrm>
            <a:off x="8045766" y="7230205"/>
            <a:ext cx="2557423" cy="760559"/>
            <a:chOff x="-88807" y="-93422"/>
            <a:chExt cx="2557422" cy="760557"/>
          </a:xfrm>
        </p:grpSpPr>
        <p:pic>
          <p:nvPicPr>
            <p:cNvPr id="257" name=""/>
            <p:cNvPicPr>
              <a:picLocks noChangeAspect="0"/>
            </p:cNvPicPr>
            <p:nvPr/>
          </p:nvPicPr>
          <p:blipFill>
            <a:blip r:embed="rId5">
              <a:extLst/>
            </a:blip>
            <a:stretch>
              <a:fillRect/>
            </a:stretch>
          </p:blipFill>
          <p:spPr>
            <a:xfrm rot="20970172">
              <a:off x="-96454" y="210656"/>
              <a:ext cx="2572715" cy="152401"/>
            </a:xfrm>
            <a:prstGeom prst="rect">
              <a:avLst/>
            </a:prstGeom>
            <a:effectLst/>
          </p:spPr>
        </p:pic>
        <p:pic>
          <p:nvPicPr>
            <p:cNvPr id="259" name=""/>
            <p:cNvPicPr>
              <a:picLocks noChangeAspect="0"/>
            </p:cNvPicPr>
            <p:nvPr/>
          </p:nvPicPr>
          <p:blipFill>
            <a:blip r:embed="rId6">
              <a:extLst/>
            </a:blip>
            <a:stretch>
              <a:fillRect/>
            </a:stretch>
          </p:blipFill>
          <p:spPr>
            <a:xfrm rot="906189">
              <a:off x="12771" y="210656"/>
              <a:ext cx="2354266" cy="152401"/>
            </a:xfrm>
            <a:prstGeom prst="rect">
              <a:avLst/>
            </a:prstGeom>
            <a:effectLst/>
          </p:spPr>
        </p:pic>
      </p:grpSp>
      <p:sp>
        <p:nvSpPr>
          <p:cNvPr id="262" name="Shape 262"/>
          <p:cNvSpPr/>
          <p:nvPr/>
        </p:nvSpPr>
        <p:spPr>
          <a:xfrm>
            <a:off x="8290390" y="7964509"/>
            <a:ext cx="1802967" cy="1016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7900">
                <a:latin typeface="DK Midnight Chalker"/>
                <a:ea typeface="DK Midnight Chalker"/>
                <a:cs typeface="DK Midnight Chalker"/>
                <a:sym typeface="DK Midnight Chalker"/>
              </a:defRPr>
            </a:lvl1pPr>
          </a:lstStyle>
          <a:p>
            <a:pPr/>
            <a:r>
              <a:t>2017</a:t>
            </a:r>
          </a:p>
        </p:txBody>
      </p:sp>
    </p:spTree>
  </p:cSld>
  <p:clrMapOvr>
    <a:masterClrMapping/>
  </p:clrMapOvr>
  <p:transition xmlns:p14="http://schemas.microsoft.com/office/powerpoint/2010/main" spd="med" advClick="1" p14:dur="1000"/>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1" presetID="2" grpId="1" fill="hold">
                                  <p:stCondLst>
                                    <p:cond delay="0"/>
                                  </p:stCondLst>
                                  <p:iterate type="el" backwards="0">
                                    <p:tmAbs val="0"/>
                                  </p:iterate>
                                  <p:childTnLst>
                                    <p:set>
                                      <p:cBhvr>
                                        <p:cTn id="6" fill="hold"/>
                                        <p:tgtEl>
                                          <p:spTgt spid="245"/>
                                        </p:tgtEl>
                                        <p:attrNameLst>
                                          <p:attrName>style.visibility</p:attrName>
                                        </p:attrNameLst>
                                      </p:cBhvr>
                                      <p:to>
                                        <p:strVal val="visible"/>
                                      </p:to>
                                    </p:set>
                                    <p:anim calcmode="lin" valueType="num">
                                      <p:cBhvr>
                                        <p:cTn id="7" dur="4250" fill="hold"/>
                                        <p:tgtEl>
                                          <p:spTgt spid="245"/>
                                        </p:tgtEl>
                                        <p:attrNameLst>
                                          <p:attrName>ppt_x</p:attrName>
                                        </p:attrNameLst>
                                      </p:cBhvr>
                                      <p:tavLst>
                                        <p:tav tm="0">
                                          <p:val>
                                            <p:strVal val="#ppt_x"/>
                                          </p:val>
                                        </p:tav>
                                        <p:tav tm="100000">
                                          <p:val>
                                            <p:strVal val="#ppt_x"/>
                                          </p:val>
                                        </p:tav>
                                      </p:tavLst>
                                    </p:anim>
                                    <p:anim calcmode="lin" valueType="num">
                                      <p:cBhvr>
                                        <p:cTn id="8" dur="4250" fill="hold"/>
                                        <p:tgtEl>
                                          <p:spTgt spid="245"/>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8" presetID="22" grpId="2" fill="hold">
                                  <p:stCondLst>
                                    <p:cond delay="0"/>
                                  </p:stCondLst>
                                  <p:iterate type="el" backwards="0">
                                    <p:tmAbs val="0"/>
                                  </p:iterate>
                                  <p:childTnLst>
                                    <p:set>
                                      <p:cBhvr>
                                        <p:cTn id="12" fill="hold"/>
                                        <p:tgtEl>
                                          <p:spTgt spid="261"/>
                                        </p:tgtEl>
                                        <p:attrNameLst>
                                          <p:attrName>style.visibility</p:attrName>
                                        </p:attrNameLst>
                                      </p:cBhvr>
                                      <p:to>
                                        <p:strVal val="visible"/>
                                      </p:to>
                                    </p:set>
                                    <p:animEffect filter="wipe(left)" transition="in">
                                      <p:cBhvr>
                                        <p:cTn id="13" dur="1000"/>
                                        <p:tgtEl>
                                          <p:spTgt spid="261"/>
                                        </p:tgtEl>
                                      </p:cBhvr>
                                    </p:animEffect>
                                  </p:childTnLst>
                                </p:cTn>
                              </p:par>
                            </p:childTnLst>
                          </p:cTn>
                        </p:par>
                        <p:par>
                          <p:cTn id="14" fill="hold">
                            <p:stCondLst>
                              <p:cond delay="1000"/>
                            </p:stCondLst>
                            <p:childTnLst>
                              <p:par>
                                <p:cTn id="15" presetClass="entr" nodeType="afterEffect" presetSubtype="0" presetID="1" grpId="3" fill="hold">
                                  <p:stCondLst>
                                    <p:cond delay="0"/>
                                  </p:stCondLst>
                                  <p:iterate type="el" backwards="0">
                                    <p:tmAbs val="0"/>
                                  </p:iterate>
                                  <p:childTnLst>
                                    <p:set>
                                      <p:cBhvr>
                                        <p:cTn id="16" fill="hold"/>
                                        <p:tgtEl>
                                          <p:spTgt spid="26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Class="exit" nodeType="clickEffect" presetSubtype="0" presetID="1" grpId="4" fill="hold">
                                  <p:stCondLst>
                                    <p:cond delay="0"/>
                                  </p:stCondLst>
                                  <p:iterate type="el" backwards="0">
                                    <p:tmAbs val="0"/>
                                  </p:iterate>
                                  <p:childTnLst>
                                    <p:set>
                                      <p:cBhvr>
                                        <p:cTn id="20" fill="hold">
                                          <p:stCondLst>
                                            <p:cond delay="0"/>
                                          </p:stCondLst>
                                        </p:cTn>
                                        <p:tgtEl>
                                          <p:spTgt spid="261"/>
                                        </p:tgtEl>
                                        <p:attrNameLst>
                                          <p:attrName>style.visibility</p:attrName>
                                        </p:attrNameLst>
                                      </p:cBhvr>
                                      <p:to>
                                        <p:strVal val="hidden"/>
                                      </p:to>
                                    </p:set>
                                  </p:childTnLst>
                                </p:cTn>
                              </p:par>
                            </p:childTnLst>
                          </p:cTn>
                        </p:par>
                        <p:par>
                          <p:cTn id="21" fill="hold">
                            <p:stCondLst>
                              <p:cond delay="0"/>
                            </p:stCondLst>
                            <p:childTnLst>
                              <p:par>
                                <p:cTn id="22" presetClass="exit" nodeType="afterEffect" presetSubtype="0" presetID="1" grpId="5" fill="hold">
                                  <p:stCondLst>
                                    <p:cond delay="0"/>
                                  </p:stCondLst>
                                  <p:iterate type="el" backwards="0">
                                    <p:tmAbs val="0"/>
                                  </p:iterate>
                                  <p:childTnLst>
                                    <p:set>
                                      <p:cBhvr>
                                        <p:cTn id="23" fill="hold">
                                          <p:stCondLst>
                                            <p:cond delay="0"/>
                                          </p:stCondLst>
                                        </p:cTn>
                                        <p:tgtEl>
                                          <p:spTgt spid="262"/>
                                        </p:tgtEl>
                                        <p:attrNameLst>
                                          <p:attrName>style.visibility</p:attrName>
                                        </p:attrNameLst>
                                      </p:cBhvr>
                                      <p:to>
                                        <p:strVal val="hidden"/>
                                      </p:to>
                                    </p:set>
                                  </p:childTnLst>
                                </p:cTn>
                              </p:par>
                            </p:childTnLst>
                          </p:cTn>
                        </p:par>
                        <p:par>
                          <p:cTn id="24" fill="hold">
                            <p:stCondLst>
                              <p:cond delay="0"/>
                            </p:stCondLst>
                            <p:childTnLst>
                              <p:par>
                                <p:cTn id="25" presetClass="path" nodeType="withEffect" presetSubtype="0" presetID="-1" grpId="6" accel="50000" decel="50000" fill="hold">
                                  <p:stCondLst>
                                    <p:cond delay="0"/>
                                  </p:stCondLst>
                                  <p:childTnLst>
                                    <p:animMotion path="M 0.000000 0.000000 L -0.230897 0.000000" origin="layout" pathEditMode="relative">
                                      <p:cBhvr>
                                        <p:cTn id="26" dur="1000" fill="hold"/>
                                        <p:tgtEl>
                                          <p:spTgt spid="245"/>
                                        </p:tgtEl>
                                        <p:attrNameLst>
                                          <p:attrName>ppt_x</p:attrName>
                                          <p:attrName>ppt_y</p:attrName>
                                        </p:attrNameLst>
                                      </p:cBhvr>
                                    </p:animMotion>
                                  </p:childTnLst>
                                </p:cTn>
                              </p:par>
                            </p:childTnLst>
                          </p:cTn>
                        </p:par>
                        <p:par>
                          <p:cTn id="27" fill="hold">
                            <p:stCondLst>
                              <p:cond delay="0"/>
                            </p:stCondLst>
                            <p:childTnLst>
                              <p:par>
                                <p:cTn id="28" presetClass="emph" nodeType="withEffect" presetSubtype="0" presetID="6" grpId="7" accel="50000" decel="50000" fill="hold">
                                  <p:stCondLst>
                                    <p:cond delay="0"/>
                                  </p:stCondLst>
                                  <p:childTnLst>
                                    <p:animScale>
                                      <p:cBhvr>
                                        <p:cTn id="29" dur="1000" fill="hold"/>
                                        <p:tgtEl>
                                          <p:spTgt spid="245"/>
                                        </p:tgtEl>
                                      </p:cBhvr>
                                      <p:by x="54814" y="54814"/>
                                    </p:animScale>
                                  </p:childTnLst>
                                </p:cTn>
                              </p:par>
                            </p:childTnLst>
                          </p:cTn>
                        </p:par>
                        <p:par>
                          <p:cTn id="30" fill="hold">
                            <p:stCondLst>
                              <p:cond delay="1000"/>
                            </p:stCondLst>
                            <p:childTnLst>
                              <p:par>
                                <p:cTn id="31" presetClass="entr" nodeType="afterEffect" presetID="9" grpId="8" fill="hold">
                                  <p:stCondLst>
                                    <p:cond delay="0"/>
                                  </p:stCondLst>
                                  <p:iterate type="el" backwards="0">
                                    <p:tmAbs val="0"/>
                                  </p:iterate>
                                  <p:childTnLst>
                                    <p:set>
                                      <p:cBhvr>
                                        <p:cTn id="32" fill="hold"/>
                                        <p:tgtEl>
                                          <p:spTgt spid="248"/>
                                        </p:tgtEl>
                                        <p:attrNameLst>
                                          <p:attrName>style.visibility</p:attrName>
                                        </p:attrNameLst>
                                      </p:cBhvr>
                                      <p:to>
                                        <p:strVal val="visible"/>
                                      </p:to>
                                    </p:set>
                                    <p:animEffect filter="dissolve" transition="in">
                                      <p:cBhvr>
                                        <p:cTn id="33" dur="1000"/>
                                        <p:tgtEl>
                                          <p:spTgt spid="248"/>
                                        </p:tgtEl>
                                      </p:cBhvr>
                                    </p:animEffect>
                                  </p:childTnLst>
                                </p:cTn>
                              </p:par>
                            </p:childTnLst>
                          </p:cTn>
                        </p:par>
                        <p:par>
                          <p:cTn id="34" fill="hold">
                            <p:stCondLst>
                              <p:cond delay="2000"/>
                            </p:stCondLst>
                            <p:childTnLst>
                              <p:par>
                                <p:cTn id="35" presetClass="entr" nodeType="afterEffect" presetSubtype="0" presetID="1" grpId="9" fill="hold">
                                  <p:stCondLst>
                                    <p:cond delay="0"/>
                                  </p:stCondLst>
                                  <p:iterate type="lt" backwards="0">
                                    <p:tmAbs val="100"/>
                                  </p:iterate>
                                  <p:childTnLst>
                                    <p:set>
                                      <p:cBhvr>
                                        <p:cTn id="36" fill="hold"/>
                                        <p:tgtEl>
                                          <p:spTgt spid="249"/>
                                        </p:tgtEl>
                                        <p:attrNameLst>
                                          <p:attrName>style.visibility</p:attrName>
                                        </p:attrNameLst>
                                      </p:cBhvr>
                                      <p:to>
                                        <p:strVal val="visible"/>
                                      </p:to>
                                    </p:set>
                                  </p:childTnLst>
                                </p:cTn>
                              </p:par>
                            </p:childTnLst>
                          </p:cTn>
                        </p:par>
                        <p:par>
                          <p:cTn id="37" fill="hold">
                            <p:stCondLst>
                              <p:cond delay="2000"/>
                            </p:stCondLst>
                            <p:childTnLst>
                              <p:par>
                                <p:cTn id="38" presetClass="entr" nodeType="afterEffect" presetSubtype="0" presetID="1" grpId="10" fill="hold">
                                  <p:stCondLst>
                                    <p:cond delay="0"/>
                                  </p:stCondLst>
                                  <p:iterate type="lt" backwards="0">
                                    <p:tmAbs val="100"/>
                                  </p:iterate>
                                  <p:childTnLst>
                                    <p:set>
                                      <p:cBhvr>
                                        <p:cTn id="39" fill="hold"/>
                                        <p:tgtEl>
                                          <p:spTgt spid="250"/>
                                        </p:tgtEl>
                                        <p:attrNameLst>
                                          <p:attrName>style.visibility</p:attrName>
                                        </p:attrNameLst>
                                      </p:cBhvr>
                                      <p:to>
                                        <p:strVal val="visible"/>
                                      </p:to>
                                    </p:set>
                                  </p:childTnLst>
                                </p:cTn>
                              </p:par>
                            </p:childTnLst>
                          </p:cTn>
                        </p:par>
                        <p:par>
                          <p:cTn id="40" fill="hold">
                            <p:stCondLst>
                              <p:cond delay="2000"/>
                            </p:stCondLst>
                            <p:childTnLst>
                              <p:par>
                                <p:cTn id="41" presetClass="exit" nodeType="afterEffect" presetID="9" grpId="11" fill="hold">
                                  <p:stCondLst>
                                    <p:cond delay="0"/>
                                  </p:stCondLst>
                                  <p:iterate type="el" backwards="0">
                                    <p:tmAbs val="0"/>
                                  </p:iterate>
                                  <p:childTnLst>
                                    <p:animEffect filter="dissolve" transition="out">
                                      <p:cBhvr>
                                        <p:cTn id="42" dur="199" fill="hold"/>
                                        <p:tgtEl>
                                          <p:spTgt spid="249"/>
                                        </p:tgtEl>
                                      </p:cBhvr>
                                    </p:animEffect>
                                    <p:set>
                                      <p:cBhvr>
                                        <p:cTn id="43" fill="hold">
                                          <p:stCondLst>
                                            <p:cond delay="198"/>
                                          </p:stCondLst>
                                        </p:cTn>
                                        <p:tgtEl>
                                          <p:spTgt spid="249"/>
                                        </p:tgtEl>
                                        <p:attrNameLst>
                                          <p:attrName>style.visibility</p:attrName>
                                        </p:attrNameLst>
                                      </p:cBhvr>
                                      <p:to>
                                        <p:strVal val="hidden"/>
                                      </p:to>
                                    </p:set>
                                  </p:childTnLst>
                                </p:cTn>
                              </p:par>
                            </p:childTnLst>
                          </p:cTn>
                        </p:par>
                        <p:par>
                          <p:cTn id="44" fill="hold">
                            <p:stCondLst>
                              <p:cond delay="2199"/>
                            </p:stCondLst>
                            <p:childTnLst>
                              <p:par>
                                <p:cTn id="45" presetClass="entr" nodeType="afterEffect" presetSubtype="0" presetID="1" grpId="12" fill="hold">
                                  <p:stCondLst>
                                    <p:cond delay="0"/>
                                  </p:stCondLst>
                                  <p:iterate type="lt" backwards="0">
                                    <p:tmAbs val="100"/>
                                  </p:iterate>
                                  <p:childTnLst>
                                    <p:set>
                                      <p:cBhvr>
                                        <p:cTn id="46" fill="hold"/>
                                        <p:tgtEl>
                                          <p:spTgt spid="251"/>
                                        </p:tgtEl>
                                        <p:attrNameLst>
                                          <p:attrName>style.visibility</p:attrName>
                                        </p:attrNameLst>
                                      </p:cBhvr>
                                      <p:to>
                                        <p:strVal val="visible"/>
                                      </p:to>
                                    </p:set>
                                  </p:childTnLst>
                                </p:cTn>
                              </p:par>
                            </p:childTnLst>
                          </p:cTn>
                        </p:par>
                        <p:par>
                          <p:cTn id="47" fill="hold">
                            <p:stCondLst>
                              <p:cond delay="2199"/>
                            </p:stCondLst>
                            <p:childTnLst>
                              <p:par>
                                <p:cTn id="48" presetClass="exit" nodeType="afterEffect" presetID="9" grpId="13" fill="hold">
                                  <p:stCondLst>
                                    <p:cond delay="0"/>
                                  </p:stCondLst>
                                  <p:iterate type="el" backwards="0">
                                    <p:tmAbs val="0"/>
                                  </p:iterate>
                                  <p:childTnLst>
                                    <p:animEffect filter="dissolve" transition="out">
                                      <p:cBhvr>
                                        <p:cTn id="49" dur="199" fill="hold"/>
                                        <p:tgtEl>
                                          <p:spTgt spid="250"/>
                                        </p:tgtEl>
                                      </p:cBhvr>
                                    </p:animEffect>
                                    <p:set>
                                      <p:cBhvr>
                                        <p:cTn id="50" fill="hold">
                                          <p:stCondLst>
                                            <p:cond delay="198"/>
                                          </p:stCondLst>
                                        </p:cTn>
                                        <p:tgtEl>
                                          <p:spTgt spid="250"/>
                                        </p:tgtEl>
                                        <p:attrNameLst>
                                          <p:attrName>style.visibility</p:attrName>
                                        </p:attrNameLst>
                                      </p:cBhvr>
                                      <p:to>
                                        <p:strVal val="hidden"/>
                                      </p:to>
                                    </p:set>
                                  </p:childTnLst>
                                </p:cTn>
                              </p:par>
                            </p:childTnLst>
                          </p:cTn>
                        </p:par>
                        <p:par>
                          <p:cTn id="51" fill="hold">
                            <p:stCondLst>
                              <p:cond delay="2398"/>
                            </p:stCondLst>
                            <p:childTnLst>
                              <p:par>
                                <p:cTn id="52" presetClass="entr" nodeType="afterEffect" presetSubtype="0" presetID="1" grpId="14" fill="hold">
                                  <p:stCondLst>
                                    <p:cond delay="0"/>
                                  </p:stCondLst>
                                  <p:iterate type="lt" backwards="0">
                                    <p:tmAbs val="100"/>
                                  </p:iterate>
                                  <p:childTnLst>
                                    <p:set>
                                      <p:cBhvr>
                                        <p:cTn id="53" fill="hold"/>
                                        <p:tgtEl>
                                          <p:spTgt spid="252"/>
                                        </p:tgtEl>
                                        <p:attrNameLst>
                                          <p:attrName>style.visibility</p:attrName>
                                        </p:attrNameLst>
                                      </p:cBhvr>
                                      <p:to>
                                        <p:strVal val="visible"/>
                                      </p:to>
                                    </p:set>
                                  </p:childTnLst>
                                </p:cTn>
                              </p:par>
                            </p:childTnLst>
                          </p:cTn>
                        </p:par>
                        <p:par>
                          <p:cTn id="54" fill="hold">
                            <p:stCondLst>
                              <p:cond delay="2398"/>
                            </p:stCondLst>
                            <p:childTnLst>
                              <p:par>
                                <p:cTn id="55" presetClass="exit" nodeType="afterEffect" presetID="9" grpId="15" fill="hold">
                                  <p:stCondLst>
                                    <p:cond delay="0"/>
                                  </p:stCondLst>
                                  <p:iterate type="el" backwards="0">
                                    <p:tmAbs val="0"/>
                                  </p:iterate>
                                  <p:childTnLst>
                                    <p:animEffect filter="dissolve" transition="out">
                                      <p:cBhvr>
                                        <p:cTn id="56" dur="199" fill="hold"/>
                                        <p:tgtEl>
                                          <p:spTgt spid="251"/>
                                        </p:tgtEl>
                                      </p:cBhvr>
                                    </p:animEffect>
                                    <p:set>
                                      <p:cBhvr>
                                        <p:cTn id="57" fill="hold">
                                          <p:stCondLst>
                                            <p:cond delay="198"/>
                                          </p:stCondLst>
                                        </p:cTn>
                                        <p:tgtEl>
                                          <p:spTgt spid="251"/>
                                        </p:tgtEl>
                                        <p:attrNameLst>
                                          <p:attrName>style.visibility</p:attrName>
                                        </p:attrNameLst>
                                      </p:cBhvr>
                                      <p:to>
                                        <p:strVal val="hidden"/>
                                      </p:to>
                                    </p:set>
                                  </p:childTnLst>
                                </p:cTn>
                              </p:par>
                            </p:childTnLst>
                          </p:cTn>
                        </p:par>
                        <p:par>
                          <p:cTn id="58" fill="hold">
                            <p:stCondLst>
                              <p:cond delay="2597"/>
                            </p:stCondLst>
                            <p:childTnLst>
                              <p:par>
                                <p:cTn id="59" presetClass="entr" nodeType="afterEffect" presetSubtype="0" presetID="1" grpId="16" fill="hold">
                                  <p:stCondLst>
                                    <p:cond delay="0"/>
                                  </p:stCondLst>
                                  <p:iterate type="lt" backwards="0">
                                    <p:tmAbs val="100"/>
                                  </p:iterate>
                                  <p:childTnLst>
                                    <p:set>
                                      <p:cBhvr>
                                        <p:cTn id="60" fill="hold"/>
                                        <p:tgtEl>
                                          <p:spTgt spid="253"/>
                                        </p:tgtEl>
                                        <p:attrNameLst>
                                          <p:attrName>style.visibility</p:attrName>
                                        </p:attrNameLst>
                                      </p:cBhvr>
                                      <p:to>
                                        <p:strVal val="visible"/>
                                      </p:to>
                                    </p:set>
                                  </p:childTnLst>
                                </p:cTn>
                              </p:par>
                            </p:childTnLst>
                          </p:cTn>
                        </p:par>
                        <p:par>
                          <p:cTn id="61" fill="hold">
                            <p:stCondLst>
                              <p:cond delay="2597"/>
                            </p:stCondLst>
                            <p:childTnLst>
                              <p:par>
                                <p:cTn id="62" presetClass="exit" nodeType="afterEffect" presetID="9" grpId="17" fill="hold">
                                  <p:stCondLst>
                                    <p:cond delay="0"/>
                                  </p:stCondLst>
                                  <p:iterate type="el" backwards="0">
                                    <p:tmAbs val="0"/>
                                  </p:iterate>
                                  <p:childTnLst>
                                    <p:animEffect filter="dissolve" transition="out">
                                      <p:cBhvr>
                                        <p:cTn id="63" dur="199" fill="hold"/>
                                        <p:tgtEl>
                                          <p:spTgt spid="252"/>
                                        </p:tgtEl>
                                      </p:cBhvr>
                                    </p:animEffect>
                                    <p:set>
                                      <p:cBhvr>
                                        <p:cTn id="64" fill="hold">
                                          <p:stCondLst>
                                            <p:cond delay="198"/>
                                          </p:stCondLst>
                                        </p:cTn>
                                        <p:tgtEl>
                                          <p:spTgt spid="252"/>
                                        </p:tgtEl>
                                        <p:attrNameLst>
                                          <p:attrName>style.visibility</p:attrName>
                                        </p:attrNameLst>
                                      </p:cBhvr>
                                      <p:to>
                                        <p:strVal val="hidden"/>
                                      </p:to>
                                    </p:set>
                                  </p:childTnLst>
                                </p:cTn>
                              </p:par>
                            </p:childTnLst>
                          </p:cTn>
                        </p:par>
                        <p:par>
                          <p:cTn id="65" fill="hold">
                            <p:stCondLst>
                              <p:cond delay="2796"/>
                            </p:stCondLst>
                            <p:childTnLst>
                              <p:par>
                                <p:cTn id="66" presetClass="entr" nodeType="afterEffect" presetSubtype="0" presetID="1" grpId="18" fill="hold">
                                  <p:stCondLst>
                                    <p:cond delay="0"/>
                                  </p:stCondLst>
                                  <p:iterate type="lt" backwards="0">
                                    <p:tmAbs val="100"/>
                                  </p:iterate>
                                  <p:childTnLst>
                                    <p:set>
                                      <p:cBhvr>
                                        <p:cTn id="67" fill="hold"/>
                                        <p:tgtEl>
                                          <p:spTgt spid="254"/>
                                        </p:tgtEl>
                                        <p:attrNameLst>
                                          <p:attrName>style.visibility</p:attrName>
                                        </p:attrNameLst>
                                      </p:cBhvr>
                                      <p:to>
                                        <p:strVal val="visible"/>
                                      </p:to>
                                    </p:set>
                                  </p:childTnLst>
                                </p:cTn>
                              </p:par>
                            </p:childTnLst>
                          </p:cTn>
                        </p:par>
                        <p:par>
                          <p:cTn id="68" fill="hold">
                            <p:stCondLst>
                              <p:cond delay="2796"/>
                            </p:stCondLst>
                            <p:childTnLst>
                              <p:par>
                                <p:cTn id="69" presetClass="exit" nodeType="afterEffect" presetID="9" grpId="19" fill="hold">
                                  <p:stCondLst>
                                    <p:cond delay="0"/>
                                  </p:stCondLst>
                                  <p:iterate type="el" backwards="0">
                                    <p:tmAbs val="0"/>
                                  </p:iterate>
                                  <p:childTnLst>
                                    <p:animEffect filter="dissolve" transition="out">
                                      <p:cBhvr>
                                        <p:cTn id="70" dur="199" fill="hold"/>
                                        <p:tgtEl>
                                          <p:spTgt spid="253"/>
                                        </p:tgtEl>
                                      </p:cBhvr>
                                    </p:animEffect>
                                    <p:set>
                                      <p:cBhvr>
                                        <p:cTn id="71" fill="hold">
                                          <p:stCondLst>
                                            <p:cond delay="198"/>
                                          </p:stCondLst>
                                        </p:cTn>
                                        <p:tgtEl>
                                          <p:spTgt spid="253"/>
                                        </p:tgtEl>
                                        <p:attrNameLst>
                                          <p:attrName>style.visibility</p:attrName>
                                        </p:attrNameLst>
                                      </p:cBhvr>
                                      <p:to>
                                        <p:strVal val="hidden"/>
                                      </p:to>
                                    </p:set>
                                  </p:childTnLst>
                                </p:cTn>
                              </p:par>
                            </p:childTnLst>
                          </p:cTn>
                        </p:par>
                        <p:par>
                          <p:cTn id="72" fill="hold">
                            <p:stCondLst>
                              <p:cond delay="2995"/>
                            </p:stCondLst>
                            <p:childTnLst>
                              <p:par>
                                <p:cTn id="73" presetClass="entr" nodeType="afterEffect" presetSubtype="0" presetID="1" grpId="20" fill="hold">
                                  <p:stCondLst>
                                    <p:cond delay="0"/>
                                  </p:stCondLst>
                                  <p:iterate type="lt" backwards="0">
                                    <p:tmAbs val="100"/>
                                  </p:iterate>
                                  <p:childTnLst>
                                    <p:set>
                                      <p:cBhvr>
                                        <p:cTn id="74" fill="hold"/>
                                        <p:tgtEl>
                                          <p:spTgt spid="255"/>
                                        </p:tgtEl>
                                        <p:attrNameLst>
                                          <p:attrName>style.visibility</p:attrName>
                                        </p:attrNameLst>
                                      </p:cBhvr>
                                      <p:to>
                                        <p:strVal val="visible"/>
                                      </p:to>
                                    </p:set>
                                  </p:childTnLst>
                                </p:cTn>
                              </p:par>
                            </p:childTnLst>
                          </p:cTn>
                        </p:par>
                        <p:par>
                          <p:cTn id="75" fill="hold">
                            <p:stCondLst>
                              <p:cond delay="2995"/>
                            </p:stCondLst>
                            <p:childTnLst>
                              <p:par>
                                <p:cTn id="76" presetClass="exit" nodeType="afterEffect" presetID="9" grpId="21" fill="hold">
                                  <p:stCondLst>
                                    <p:cond delay="0"/>
                                  </p:stCondLst>
                                  <p:iterate type="el" backwards="0">
                                    <p:tmAbs val="0"/>
                                  </p:iterate>
                                  <p:childTnLst>
                                    <p:animEffect filter="dissolve" transition="out">
                                      <p:cBhvr>
                                        <p:cTn id="77" dur="199" fill="hold"/>
                                        <p:tgtEl>
                                          <p:spTgt spid="255"/>
                                        </p:tgtEl>
                                      </p:cBhvr>
                                    </p:animEffect>
                                    <p:set>
                                      <p:cBhvr>
                                        <p:cTn id="78" fill="hold">
                                          <p:stCondLst>
                                            <p:cond delay="198"/>
                                          </p:stCondLst>
                                        </p:cTn>
                                        <p:tgtEl>
                                          <p:spTgt spid="255"/>
                                        </p:tgtEl>
                                        <p:attrNameLst>
                                          <p:attrName>style.visibility</p:attrName>
                                        </p:attrNameLst>
                                      </p:cBhvr>
                                      <p:to>
                                        <p:strVal val="hidden"/>
                                      </p:to>
                                    </p:set>
                                  </p:childTnLst>
                                </p:cTn>
                              </p:par>
                            </p:childTnLst>
                          </p:cTn>
                        </p:par>
                        <p:par>
                          <p:cTn id="79" fill="hold">
                            <p:stCondLst>
                              <p:cond delay="3194"/>
                            </p:stCondLst>
                            <p:childTnLst>
                              <p:par>
                                <p:cTn id="80" presetClass="entr" nodeType="afterEffect" presetSubtype="0" presetID="1" grpId="22" fill="hold">
                                  <p:stCondLst>
                                    <p:cond delay="0"/>
                                  </p:stCondLst>
                                  <p:iterate type="lt" backwards="0">
                                    <p:tmAbs val="100"/>
                                  </p:iterate>
                                  <p:childTnLst>
                                    <p:set>
                                      <p:cBhvr>
                                        <p:cTn id="81" fill="hold"/>
                                        <p:tgtEl>
                                          <p:spTgt spid="256"/>
                                        </p:tgtEl>
                                        <p:attrNameLst>
                                          <p:attrName>style.visibility</p:attrName>
                                        </p:attrNameLst>
                                      </p:cBhvr>
                                      <p:to>
                                        <p:strVal val="visible"/>
                                      </p:to>
                                    </p:set>
                                  </p:childTnLst>
                                </p:cTn>
                              </p:par>
                            </p:childTnLst>
                          </p:cTn>
                        </p:par>
                        <p:par>
                          <p:cTn id="82" fill="hold">
                            <p:stCondLst>
                              <p:cond delay="3194"/>
                            </p:stCondLst>
                            <p:childTnLst>
                              <p:par>
                                <p:cTn id="83" presetClass="exit" nodeType="afterEffect" presetID="9" grpId="23" fill="hold">
                                  <p:stCondLst>
                                    <p:cond delay="0"/>
                                  </p:stCondLst>
                                  <p:iterate type="el" backwards="0">
                                    <p:tmAbs val="0"/>
                                  </p:iterate>
                                  <p:childTnLst>
                                    <p:animEffect filter="dissolve" transition="out">
                                      <p:cBhvr>
                                        <p:cTn id="84" dur="199" fill="hold"/>
                                        <p:tgtEl>
                                          <p:spTgt spid="256"/>
                                        </p:tgtEl>
                                      </p:cBhvr>
                                    </p:animEffect>
                                    <p:set>
                                      <p:cBhvr>
                                        <p:cTn id="85" fill="hold">
                                          <p:stCondLst>
                                            <p:cond delay="198"/>
                                          </p:stCondLst>
                                        </p:cTn>
                                        <p:tgtEl>
                                          <p:spTgt spid="256"/>
                                        </p:tgtEl>
                                        <p:attrNameLst>
                                          <p:attrName>style.visibility</p:attrName>
                                        </p:attrNameLst>
                                      </p:cBhvr>
                                      <p:to>
                                        <p:strVal val="hidden"/>
                                      </p:to>
                                    </p:set>
                                  </p:childTnLst>
                                </p:cTn>
                              </p:par>
                            </p:childTnLst>
                          </p:cTn>
                        </p:par>
                        <p:par>
                          <p:cTn id="86" fill="hold">
                            <p:stCondLst>
                              <p:cond delay="3393"/>
                            </p:stCondLst>
                            <p:childTnLst>
                              <p:par>
                                <p:cTn id="87" presetClass="exit" nodeType="afterEffect" presetID="9" grpId="24" fill="hold">
                                  <p:stCondLst>
                                    <p:cond delay="0"/>
                                  </p:stCondLst>
                                  <p:iterate type="el" backwards="0">
                                    <p:tmAbs val="0"/>
                                  </p:iterate>
                                  <p:childTnLst>
                                    <p:animEffect filter="dissolve" transition="out">
                                      <p:cBhvr>
                                        <p:cTn id="88" dur="199" fill="hold"/>
                                        <p:tgtEl>
                                          <p:spTgt spid="254"/>
                                        </p:tgtEl>
                                      </p:cBhvr>
                                    </p:animEffect>
                                    <p:set>
                                      <p:cBhvr>
                                        <p:cTn id="89" fill="hold">
                                          <p:stCondLst>
                                            <p:cond delay="198"/>
                                          </p:stCondLst>
                                        </p:cTn>
                                        <p:tgtEl>
                                          <p:spTgt spid="254"/>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51" grpId="12"/>
      <p:bldP build="whole" bldLvl="1" animBg="1" rev="0" advAuto="0" spid="251" grpId="15"/>
      <p:bldP build="whole" bldLvl="1" animBg="1" rev="0" advAuto="0" spid="261" grpId="2"/>
      <p:bldP build="whole" bldLvl="1" animBg="1" rev="0" advAuto="0" spid="261" grpId="4"/>
      <p:bldP build="whole" bldLvl="1" animBg="1" rev="0" advAuto="0" spid="245" grpId="1"/>
      <p:bldP build="whole" bldLvl="1" animBg="1" rev="0" advAuto="0" spid="254" grpId="18"/>
      <p:bldP build="whole" bldLvl="1" animBg="1" rev="0" advAuto="0" spid="245" grpId="7"/>
      <p:bldP build="whole" bldLvl="1" animBg="1" rev="0" advAuto="0" spid="253" grpId="16"/>
      <p:bldP build="whole" bldLvl="1" animBg="1" rev="0" advAuto="0" spid="254" grpId="24"/>
      <p:bldP build="whole" bldLvl="1" animBg="1" rev="0" advAuto="0" spid="253" grpId="19"/>
      <p:bldP build="whole" bldLvl="1" animBg="1" rev="0" advAuto="0" spid="262" grpId="3"/>
      <p:bldP build="whole" bldLvl="1" animBg="1" rev="0" advAuto="0" spid="262" grpId="5"/>
      <p:bldP build="whole" bldLvl="1" animBg="1" rev="0" advAuto="0" spid="252" grpId="14"/>
      <p:bldP build="whole" bldLvl="1" animBg="1" rev="0" advAuto="0" spid="248" grpId="8"/>
      <p:bldP build="whole" bldLvl="1" animBg="1" rev="0" advAuto="0" spid="252" grpId="17"/>
      <p:bldP build="whole" bldLvl="1" animBg="1" rev="0" advAuto="0" spid="249" grpId="9"/>
      <p:bldP build="whole" bldLvl="1" animBg="1" rev="0" advAuto="0" spid="249" grpId="11"/>
      <p:bldP build="whole" bldLvl="1" animBg="1" rev="0" advAuto="0" spid="255" grpId="20"/>
      <p:bldP build="whole" bldLvl="1" animBg="1" rev="0" advAuto="0" spid="250" grpId="10"/>
      <p:bldP build="whole" bldLvl="1" animBg="1" rev="0" advAuto="0" spid="255" grpId="21"/>
      <p:bldP build="whole" bldLvl="1" animBg="1" rev="0" advAuto="0" spid="250" grpId="13"/>
      <p:bldP build="whole" bldLvl="1" animBg="1" rev="0" advAuto="0" spid="256" grpId="22"/>
      <p:bldP build="whole" bldLvl="1" animBg="1" rev="0" advAuto="0" spid="256" grpId="23"/>
    </p:bldLst>
  </p:timing>
</p:sld>
</file>

<file path=ppt/slides/slide1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66" name="Shape 266"/>
          <p:cNvSpPr/>
          <p:nvPr>
            <p:ph type="title"/>
          </p:nvPr>
        </p:nvSpPr>
        <p:spPr>
          <a:prstGeom prst="rect">
            <a:avLst/>
          </a:prstGeom>
        </p:spPr>
        <p:txBody>
          <a:bodyPr/>
          <a:lstStyle/>
          <a:p>
            <a:pPr/>
            <a:r>
              <a:t>Conceptos básicos</a:t>
            </a:r>
          </a:p>
        </p:txBody>
      </p:sp>
      <p:sp>
        <p:nvSpPr>
          <p:cNvPr id="267" name="Shape 267"/>
          <p:cNvSpPr/>
          <p:nvPr>
            <p:ph type="body" sz="quarter" idx="1"/>
          </p:nvPr>
        </p:nvSpPr>
        <p:spPr>
          <a:xfrm>
            <a:off x="952500" y="2590800"/>
            <a:ext cx="11099800" cy="1945859"/>
          </a:xfrm>
          <a:prstGeom prst="rect">
            <a:avLst/>
          </a:prstGeom>
        </p:spPr>
        <p:txBody>
          <a:bodyPr anchor="t"/>
          <a:lstStyle/>
          <a:p>
            <a:pPr marL="0" indent="0" algn="ctr">
              <a:spcBef>
                <a:spcPts val="0"/>
              </a:spcBef>
              <a:buSzTx/>
              <a:buNone/>
              <a:defRPr sz="6000" u="sng"/>
            </a:pPr>
            <a:r>
              <a:t>commit</a:t>
            </a:r>
          </a:p>
          <a:p>
            <a:pPr marL="0" indent="0" algn="ctr">
              <a:spcBef>
                <a:spcPts val="2400"/>
              </a:spcBef>
              <a:buSzTx/>
              <a:buNone/>
              <a:defRPr sz="4000"/>
            </a:pPr>
            <a:r>
              <a:t>“guardar los cambios en el repositorio”</a:t>
            </a:r>
          </a:p>
        </p:txBody>
      </p:sp>
      <p:sp>
        <p:nvSpPr>
          <p:cNvPr id="268" name="Shape 268"/>
          <p:cNvSpPr/>
          <p:nvPr>
            <p:ph type="sldNum" sz="quarter" idx="2"/>
          </p:nvPr>
        </p:nvSpPr>
        <p:spPr>
          <a:xfrm>
            <a:off x="11462692" y="8928100"/>
            <a:ext cx="396368" cy="4191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69" name="Shape 269"/>
          <p:cNvSpPr/>
          <p:nvPr/>
        </p:nvSpPr>
        <p:spPr>
          <a:xfrm>
            <a:off x="802858" y="4909854"/>
            <a:ext cx="11399084" cy="682397"/>
          </a:xfrm>
          <a:prstGeom prst="rect">
            <a:avLst/>
          </a:prstGeom>
          <a:solidFill>
            <a:srgbClr val="FFFFFF"/>
          </a:solidFill>
          <a:ln w="12700">
            <a:miter lim="400000"/>
          </a:ln>
          <a:effectLst>
            <a:outerShdw sx="100000" sy="100000" kx="0" ky="0" algn="b" rotWithShape="0" blurRad="76200" dist="0" dir="18900000">
              <a:srgbClr val="000000">
                <a:alpha val="80000"/>
              </a:srgbClr>
            </a:outerShdw>
          </a:effectLst>
          <a:extLst>
            <a:ext uri="{C572A759-6A51-4108-AA02-DFA0A04FC94B}">
              <ma14:wrappingTextBoxFlag xmlns:ma14="http://schemas.microsoft.com/office/mac/drawingml/2011/main" val="1"/>
            </a:ext>
          </a:extLst>
        </p:spPr>
        <p:txBody>
          <a:bodyPr lIns="50800" tIns="50800" rIns="50800" bIns="50800" anchor="ctr"/>
          <a:lstStyle/>
          <a:p>
            <a:pPr>
              <a:defRPr sz="2400">
                <a:solidFill>
                  <a:srgbClr val="000000"/>
                </a:solidFill>
                <a:effectLst>
                  <a:outerShdw sx="100000" sy="100000" kx="0" ky="0" algn="b" rotWithShape="0" blurRad="25400" dist="23998" dir="2700000">
                    <a:srgbClr val="000000">
                      <a:alpha val="31034"/>
                    </a:srgbClr>
                  </a:outerShdw>
                </a:effectLst>
                <a:latin typeface="Consolas"/>
                <a:ea typeface="Consolas"/>
                <a:cs typeface="Consolas"/>
                <a:sym typeface="Consolas"/>
              </a:defRPr>
            </a:pPr>
            <a:r>
              <a:t>[master </a:t>
            </a:r>
            <a:r>
              <a:rPr>
                <a:solidFill>
                  <a:schemeClr val="accent2">
                    <a:hueOff val="-964647"/>
                    <a:satOff val="11292"/>
                    <a:lumOff val="-21264"/>
                  </a:schemeClr>
                </a:solidFill>
              </a:rPr>
              <a:t>463dc4f</a:t>
            </a:r>
            <a:r>
              <a:t>] “</a:t>
            </a:r>
            <a:r>
              <a:rPr b="1">
                <a:solidFill>
                  <a:schemeClr val="accent5"/>
                </a:solidFill>
              </a:rPr>
              <a:t>ADD</a:t>
            </a:r>
            <a:r>
              <a:t>:</a:t>
            </a:r>
            <a:r>
              <a:rPr>
                <a:solidFill>
                  <a:schemeClr val="accent5"/>
                </a:solidFill>
              </a:rPr>
              <a:t>Nuevo rayo de la muerte instalado</a:t>
            </a:r>
            <a:r>
              <a:t>”</a:t>
            </a:r>
          </a:p>
        </p:txBody>
      </p:sp>
      <p:grpSp>
        <p:nvGrpSpPr>
          <p:cNvPr id="272" name="Group 272"/>
          <p:cNvGrpSpPr/>
          <p:nvPr/>
        </p:nvGrpSpPr>
        <p:grpSpPr>
          <a:xfrm>
            <a:off x="5766495" y="5719883"/>
            <a:ext cx="6289362" cy="931363"/>
            <a:chOff x="-735904" y="468831"/>
            <a:chExt cx="6289360" cy="931362"/>
          </a:xfrm>
        </p:grpSpPr>
        <p:sp>
          <p:nvSpPr>
            <p:cNvPr id="270" name="Shape 270"/>
            <p:cNvSpPr/>
            <p:nvPr/>
          </p:nvSpPr>
          <p:spPr>
            <a:xfrm>
              <a:off x="2730422" y="714393"/>
              <a:ext cx="2823035" cy="685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b="1">
                  <a:latin typeface="Helvetica"/>
                  <a:ea typeface="Helvetica"/>
                  <a:cs typeface="Helvetica"/>
                  <a:sym typeface="Helvetica"/>
                </a:defRPr>
              </a:lvl1pPr>
            </a:lstStyle>
            <a:p>
              <a:pPr/>
              <a:r>
                <a:t>descripción</a:t>
              </a:r>
            </a:p>
          </p:txBody>
        </p:sp>
        <p:sp>
          <p:nvSpPr>
            <p:cNvPr id="280" name="Shape 280"/>
            <p:cNvSpPr/>
            <p:nvPr/>
          </p:nvSpPr>
          <p:spPr>
            <a:xfrm>
              <a:off x="-735905" y="468831"/>
              <a:ext cx="3466328" cy="675549"/>
            </a:xfrm>
            <a:custGeom>
              <a:avLst/>
              <a:gdLst/>
              <a:ahLst/>
              <a:cxnLst>
                <a:cxn ang="0">
                  <a:pos x="wd2" y="hd2"/>
                </a:cxn>
                <a:cxn ang="5400000">
                  <a:pos x="wd2" y="hd2"/>
                </a:cxn>
                <a:cxn ang="10800000">
                  <a:pos x="wd2" y="hd2"/>
                </a:cxn>
                <a:cxn ang="16200000">
                  <a:pos x="wd2" y="hd2"/>
                </a:cxn>
              </a:cxnLst>
              <a:rect l="0" t="0" r="r" b="b"/>
              <a:pathLst>
                <a:path w="21600" h="21340" fill="norm" stroke="1" extrusionOk="0">
                  <a:moveTo>
                    <a:pt x="0" y="0"/>
                  </a:moveTo>
                  <a:cubicBezTo>
                    <a:pt x="6026" y="14489"/>
                    <a:pt x="13226" y="21600"/>
                    <a:pt x="21600" y="21333"/>
                  </a:cubicBezTo>
                </a:path>
              </a:pathLst>
            </a:custGeom>
            <a:noFill/>
            <a:ln w="101600" cap="flat">
              <a:solidFill>
                <a:srgbClr val="FFFFFF"/>
              </a:solidFill>
              <a:prstDash val="solid"/>
              <a:miter lim="400000"/>
              <a:headEnd type="triangle" w="med" len="med"/>
            </a:ln>
            <a:effectLst/>
          </p:spPr>
          <p:txBody>
            <a:bodyPr/>
            <a:lstStyle/>
            <a:p>
              <a:pPr/>
            </a:p>
          </p:txBody>
        </p:sp>
      </p:grpSp>
      <p:grpSp>
        <p:nvGrpSpPr>
          <p:cNvPr id="275" name="Group 275"/>
          <p:cNvGrpSpPr/>
          <p:nvPr/>
        </p:nvGrpSpPr>
        <p:grpSpPr>
          <a:xfrm>
            <a:off x="4593030" y="5743359"/>
            <a:ext cx="7408512" cy="1607071"/>
            <a:chOff x="0" y="0"/>
            <a:chExt cx="7408510" cy="1607069"/>
          </a:xfrm>
        </p:grpSpPr>
        <p:sp>
          <p:nvSpPr>
            <p:cNvPr id="273" name="Shape 273"/>
            <p:cNvSpPr/>
            <p:nvPr/>
          </p:nvSpPr>
          <p:spPr>
            <a:xfrm>
              <a:off x="4961329" y="921269"/>
              <a:ext cx="2447182" cy="685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b="1">
                  <a:latin typeface="Helvetica"/>
                  <a:ea typeface="Helvetica"/>
                  <a:cs typeface="Helvetica"/>
                  <a:sym typeface="Helvetica"/>
                </a:defRPr>
              </a:lvl1pPr>
            </a:lstStyle>
            <a:p>
              <a:pPr/>
              <a:r>
                <a:t>commit ID</a:t>
              </a:r>
            </a:p>
          </p:txBody>
        </p:sp>
        <p:sp>
          <p:nvSpPr>
            <p:cNvPr id="281" name="Shape 281"/>
            <p:cNvSpPr/>
            <p:nvPr/>
          </p:nvSpPr>
          <p:spPr>
            <a:xfrm>
              <a:off x="0" y="0"/>
              <a:ext cx="4961326" cy="1349194"/>
            </a:xfrm>
            <a:custGeom>
              <a:avLst/>
              <a:gdLst/>
              <a:ahLst/>
              <a:cxnLst>
                <a:cxn ang="0">
                  <a:pos x="wd2" y="hd2"/>
                </a:cxn>
                <a:cxn ang="5400000">
                  <a:pos x="wd2" y="hd2"/>
                </a:cxn>
                <a:cxn ang="10800000">
                  <a:pos x="wd2" y="hd2"/>
                </a:cxn>
                <a:cxn ang="16200000">
                  <a:pos x="wd2" y="hd2"/>
                </a:cxn>
              </a:cxnLst>
              <a:rect l="0" t="0" r="r" b="b"/>
              <a:pathLst>
                <a:path w="21600" h="21362" fill="norm" stroke="1" extrusionOk="0">
                  <a:moveTo>
                    <a:pt x="21600" y="21356"/>
                  </a:moveTo>
                  <a:cubicBezTo>
                    <a:pt x="13986" y="21600"/>
                    <a:pt x="6786" y="14481"/>
                    <a:pt x="0" y="0"/>
                  </a:cubicBezTo>
                </a:path>
              </a:pathLst>
            </a:custGeom>
            <a:noFill/>
            <a:ln w="88900" cap="flat">
              <a:solidFill>
                <a:srgbClr val="FFFFFF"/>
              </a:solidFill>
              <a:prstDash val="solid"/>
              <a:miter lim="400000"/>
              <a:tailEnd type="triangle" w="med" len="med"/>
            </a:ln>
            <a:effectLst/>
          </p:spPr>
          <p:txBody>
            <a:bodyPr/>
            <a:lstStyle/>
            <a:p>
              <a:pPr/>
            </a:p>
          </p:txBody>
        </p:sp>
      </p:grpSp>
      <p:grpSp>
        <p:nvGrpSpPr>
          <p:cNvPr id="278" name="Group 278"/>
          <p:cNvGrpSpPr/>
          <p:nvPr/>
        </p:nvGrpSpPr>
        <p:grpSpPr>
          <a:xfrm>
            <a:off x="3361919" y="5868540"/>
            <a:ext cx="8640331" cy="2264034"/>
            <a:chOff x="0" y="0"/>
            <a:chExt cx="8640330" cy="2264032"/>
          </a:xfrm>
        </p:grpSpPr>
        <p:sp>
          <p:nvSpPr>
            <p:cNvPr id="276" name="Shape 276"/>
            <p:cNvSpPr/>
            <p:nvPr/>
          </p:nvSpPr>
          <p:spPr>
            <a:xfrm>
              <a:off x="6917049" y="1578232"/>
              <a:ext cx="1723282" cy="685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b="1">
                  <a:latin typeface="Helvetica"/>
                  <a:ea typeface="Helvetica"/>
                  <a:cs typeface="Helvetica"/>
                  <a:sym typeface="Helvetica"/>
                </a:defRPr>
              </a:lvl1pPr>
            </a:lstStyle>
            <a:p>
              <a:pPr/>
              <a:r>
                <a:t>branch</a:t>
              </a:r>
            </a:p>
          </p:txBody>
        </p:sp>
        <p:sp>
          <p:nvSpPr>
            <p:cNvPr id="282" name="Shape 282"/>
            <p:cNvSpPr/>
            <p:nvPr/>
          </p:nvSpPr>
          <p:spPr>
            <a:xfrm>
              <a:off x="0" y="0"/>
              <a:ext cx="6917049" cy="191616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cubicBezTo>
                    <a:pt x="13969" y="20704"/>
                    <a:pt x="6769" y="13504"/>
                    <a:pt x="0" y="0"/>
                  </a:cubicBezTo>
                </a:path>
              </a:pathLst>
            </a:custGeom>
            <a:noFill/>
            <a:ln w="88900" cap="flat">
              <a:solidFill>
                <a:srgbClr val="FFFFFF"/>
              </a:solidFill>
              <a:prstDash val="solid"/>
              <a:miter lim="400000"/>
              <a:tailEnd type="triangle" w="med" len="med"/>
            </a:ln>
            <a:effectLst/>
          </p:spPr>
          <p:txBody>
            <a:bodyPr/>
            <a:lstStyle/>
            <a:p>
              <a:pPr/>
            </a:p>
          </p:txBody>
        </p:sp>
      </p:grpSp>
      <p:pic>
        <p:nvPicPr>
          <p:cNvPr id="279" name="pasted-image.png"/>
          <p:cNvPicPr>
            <a:picLocks noChangeAspect="1"/>
          </p:cNvPicPr>
          <p:nvPr/>
        </p:nvPicPr>
        <p:blipFill>
          <a:blip r:embed="rId3">
            <a:extLst/>
          </a:blip>
          <a:stretch>
            <a:fillRect/>
          </a:stretch>
        </p:blipFill>
        <p:spPr>
          <a:xfrm>
            <a:off x="755737" y="6148005"/>
            <a:ext cx="3283336" cy="3283336"/>
          </a:xfrm>
          <a:prstGeom prst="rect">
            <a:avLst/>
          </a:prstGeom>
          <a:ln w="12700">
            <a:miter lim="400000"/>
          </a:ln>
        </p:spPr>
      </p:pic>
    </p:spTree>
  </p:cSld>
  <p:clrMapOvr>
    <a:masterClrMapping/>
  </p:clrMapOvr>
  <p:transition xmlns:p14="http://schemas.microsoft.com/office/powerpoint/2010/main" spd="med" advClick="1" p14:dur="1000"/>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9" grpId="1" fill="hold">
                                  <p:stCondLst>
                                    <p:cond delay="0"/>
                                  </p:stCondLst>
                                  <p:iterate type="el" backwards="0">
                                    <p:tmAbs val="0"/>
                                  </p:iterate>
                                  <p:childTnLst>
                                    <p:set>
                                      <p:cBhvr>
                                        <p:cTn id="6" fill="hold"/>
                                        <p:tgtEl>
                                          <p:spTgt spid="269"/>
                                        </p:tgtEl>
                                        <p:attrNameLst>
                                          <p:attrName>style.visibility</p:attrName>
                                        </p:attrNameLst>
                                      </p:cBhvr>
                                      <p:to>
                                        <p:strVal val="visible"/>
                                      </p:to>
                                    </p:set>
                                    <p:animEffect filter="dissolve" transition="in">
                                      <p:cBhvr>
                                        <p:cTn id="7" dur="1500"/>
                                        <p:tgtEl>
                                          <p:spTgt spid="269"/>
                                        </p:tgtEl>
                                      </p:cBhvr>
                                    </p:animEffect>
                                  </p:childTnLst>
                                </p:cTn>
                              </p:par>
                            </p:childTnLst>
                          </p:cTn>
                        </p:par>
                      </p:childTnLst>
                    </p:cTn>
                  </p:par>
                  <p:par>
                    <p:cTn id="8" fill="hold">
                      <p:stCondLst>
                        <p:cond delay="indefinite"/>
                      </p:stCondLst>
                      <p:childTnLst>
                        <p:par>
                          <p:cTn id="9" fill="hold">
                            <p:stCondLst>
                              <p:cond delay="0"/>
                            </p:stCondLst>
                            <p:childTnLst>
                              <p:par>
                                <p:cTn id="10" presetClass="entr" nodeType="clickEffect" presetSubtype="0" presetID="1" grpId="2" fill="hold">
                                  <p:stCondLst>
                                    <p:cond delay="0"/>
                                  </p:stCondLst>
                                  <p:iterate type="el" backwards="0">
                                    <p:tmAbs val="0"/>
                                  </p:iterate>
                                  <p:childTnLst>
                                    <p:set>
                                      <p:cBhvr>
                                        <p:cTn id="11" fill="hold"/>
                                        <p:tgtEl>
                                          <p:spTgt spid="272"/>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Class="entr" nodeType="clickEffect" presetSubtype="0" presetID="1" grpId="3" fill="hold">
                                  <p:stCondLst>
                                    <p:cond delay="0"/>
                                  </p:stCondLst>
                                  <p:iterate type="el" backwards="0">
                                    <p:tmAbs val="0"/>
                                  </p:iterate>
                                  <p:childTnLst>
                                    <p:set>
                                      <p:cBhvr>
                                        <p:cTn id="15" fill="hold"/>
                                        <p:tgtEl>
                                          <p:spTgt spid="275"/>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Class="entr" nodeType="clickEffect" presetSubtype="0" presetID="1" grpId="4" fill="hold">
                                  <p:stCondLst>
                                    <p:cond delay="0"/>
                                  </p:stCondLst>
                                  <p:iterate type="el" backwards="0">
                                    <p:tmAbs val="0"/>
                                  </p:iterate>
                                  <p:childTnLst>
                                    <p:set>
                                      <p:cBhvr>
                                        <p:cTn id="19" fill="hold"/>
                                        <p:tgtEl>
                                          <p:spTgt spid="278"/>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Class="entr" nodeType="clickEffect" presetSubtype="8" presetID="22" grpId="5" fill="hold">
                                  <p:stCondLst>
                                    <p:cond delay="0"/>
                                  </p:stCondLst>
                                  <p:iterate type="el" backwards="0">
                                    <p:tmAbs val="0"/>
                                  </p:iterate>
                                  <p:childTnLst>
                                    <p:set>
                                      <p:cBhvr>
                                        <p:cTn id="23" fill="hold"/>
                                        <p:tgtEl>
                                          <p:spTgt spid="279"/>
                                        </p:tgtEl>
                                        <p:attrNameLst>
                                          <p:attrName>style.visibility</p:attrName>
                                        </p:attrNameLst>
                                      </p:cBhvr>
                                      <p:to>
                                        <p:strVal val="visible"/>
                                      </p:to>
                                    </p:set>
                                    <p:animEffect filter="wipe(left)" transition="in">
                                      <p:cBhvr>
                                        <p:cTn id="24" dur="500"/>
                                        <p:tgtEl>
                                          <p:spTgt spid="279"/>
                                        </p:tgtEl>
                                      </p:cBhvr>
                                    </p:animEffect>
                                  </p:childTnLst>
                                </p:cTn>
                              </p:par>
                            </p:childTnLst>
                          </p:cTn>
                        </p:par>
                        <p:par>
                          <p:cTn id="25" fill="hold">
                            <p:stCondLst>
                              <p:cond delay="0"/>
                            </p:stCondLst>
                            <p:childTnLst>
                              <p:par>
                                <p:cTn id="26" presetClass="emph" nodeType="afterEffect" presetSubtype="0" presetID="6" grpId="6" accel="50000" decel="50000" fill="hold">
                                  <p:stCondLst>
                                    <p:cond delay="0"/>
                                  </p:stCondLst>
                                  <p:childTnLst>
                                    <p:animScale>
                                      <p:cBhvr>
                                        <p:cTn id="27" dur="1000" fill="hold"/>
                                        <p:tgtEl>
                                          <p:spTgt spid="279"/>
                                        </p:tgtEl>
                                      </p:cBhvr>
                                      <p:by x="231637" y="231637"/>
                                    </p:animScale>
                                  </p:childTnLst>
                                </p:cTn>
                              </p:par>
                            </p:childTnLst>
                          </p:cTn>
                        </p:par>
                        <p:par>
                          <p:cTn id="28" fill="hold">
                            <p:stCondLst>
                              <p:cond delay="0"/>
                            </p:stCondLst>
                            <p:childTnLst>
                              <p:par>
                                <p:cTn id="29" presetClass="path" nodeType="withEffect" presetSubtype="0" presetID="-1" grpId="7" accel="50000" decel="50000" fill="hold">
                                  <p:stCondLst>
                                    <p:cond delay="0"/>
                                  </p:stCondLst>
                                  <p:childTnLst>
                                    <p:animMotion path="M 0.000000 0.000000 L 0.315652 -0.298646" origin="layout" pathEditMode="relative">
                                      <p:cBhvr>
                                        <p:cTn id="30" dur="1000" fill="hold"/>
                                        <p:tgtEl>
                                          <p:spTgt spid="279"/>
                                        </p:tgtEl>
                                        <p:attrNameLst>
                                          <p:attrName>ppt_x</p:attrName>
                                          <p:attrName>ppt_y</p:attrName>
                                        </p:attrNameLst>
                                      </p:cBhvr>
                                    </p:animMotion>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78" grpId="4"/>
      <p:bldP build="whole" bldLvl="1" animBg="1" rev="0" advAuto="0" spid="279" grpId="5"/>
      <p:bldP build="whole" bldLvl="1" animBg="1" rev="0" advAuto="0" spid="279" grpId="6"/>
      <p:bldP build="whole" bldLvl="1" animBg="1" rev="0" advAuto="0" spid="272" grpId="2"/>
      <p:bldP build="whole" bldLvl="1" animBg="1" rev="0" advAuto="0" spid="269" grpId="1"/>
      <p:bldP build="whole" bldLvl="1" animBg="1" rev="0" advAuto="0" spid="275" grpId="3"/>
    </p:bldLst>
  </p:timing>
</p:sld>
</file>

<file path=ppt/slides/slide12.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000000"/>
        </a:solidFill>
      </p:bgPr>
    </p:bg>
    <p:spTree>
      <p:nvGrpSpPr>
        <p:cNvPr id="1" name=""/>
        <p:cNvGrpSpPr/>
        <p:nvPr/>
      </p:nvGrpSpPr>
      <p:grpSpPr>
        <a:xfrm>
          <a:off x="0" y="0"/>
          <a:ext cx="0" cy="0"/>
          <a:chOff x="0" y="0"/>
          <a:chExt cx="0" cy="0"/>
        </a:xfrm>
      </p:grpSpPr>
      <p:pic>
        <p:nvPicPr>
          <p:cNvPr id="286" name="pasted-image.png"/>
          <p:cNvPicPr>
            <a:picLocks noChangeAspect="1"/>
          </p:cNvPicPr>
          <p:nvPr>
            <p:ph type="pic" idx="13"/>
          </p:nvPr>
        </p:nvPicPr>
        <p:blipFill>
          <a:blip r:embed="rId2">
            <a:extLst/>
          </a:blip>
          <a:srcRect l="0" t="0" r="0" b="0"/>
          <a:stretch>
            <a:fillRect/>
          </a:stretch>
        </p:blipFill>
        <p:spPr>
          <a:xfrm>
            <a:off x="152486" y="457260"/>
            <a:ext cx="12699828" cy="8839080"/>
          </a:xfrm>
          <a:prstGeom prst="rect">
            <a:avLst/>
          </a:prstGeom>
        </p:spPr>
      </p:pic>
    </p:spTree>
  </p:cSld>
  <p:clrMapOvr>
    <a:masterClrMapping/>
  </p:clrMapOvr>
  <p:transition xmlns:p14="http://schemas.microsoft.com/office/powerpoint/2010/main" spd="med" advClick="1" p14:dur="1000"/>
</p:sld>
</file>

<file path=ppt/slides/slide13.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000000"/>
        </a:solidFill>
      </p:bgPr>
    </p:bg>
    <p:spTree>
      <p:nvGrpSpPr>
        <p:cNvPr id="1" name=""/>
        <p:cNvGrpSpPr/>
        <p:nvPr/>
      </p:nvGrpSpPr>
      <p:grpSpPr>
        <a:xfrm>
          <a:off x="0" y="0"/>
          <a:ext cx="0" cy="0"/>
          <a:chOff x="0" y="0"/>
          <a:chExt cx="0" cy="0"/>
        </a:xfrm>
      </p:grpSpPr>
      <p:pic>
        <p:nvPicPr>
          <p:cNvPr id="288" name="pasted-image.png"/>
          <p:cNvPicPr>
            <a:picLocks noChangeAspect="1"/>
          </p:cNvPicPr>
          <p:nvPr>
            <p:ph type="pic" idx="13"/>
          </p:nvPr>
        </p:nvPicPr>
        <p:blipFill>
          <a:blip r:embed="rId2">
            <a:extLst/>
          </a:blip>
          <a:srcRect l="0" t="0" r="0" b="0"/>
          <a:stretch>
            <a:fillRect/>
          </a:stretch>
        </p:blipFill>
        <p:spPr>
          <a:xfrm>
            <a:off x="116482" y="432196"/>
            <a:ext cx="12771906" cy="8889247"/>
          </a:xfrm>
          <a:prstGeom prst="rect">
            <a:avLst/>
          </a:prstGeom>
        </p:spPr>
      </p:pic>
    </p:spTree>
  </p:cSld>
  <p:clrMapOvr>
    <a:masterClrMapping/>
  </p:clrMapOvr>
  <p:transition xmlns:p14="http://schemas.microsoft.com/office/powerpoint/2010/main" spd="med" advClick="1" p14:dur="1000"/>
</p:sld>
</file>

<file path=ppt/slides/slide1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90" name="pasted-image.png"/>
          <p:cNvPicPr>
            <a:picLocks noChangeAspect="1"/>
          </p:cNvPicPr>
          <p:nvPr>
            <p:ph type="pic" idx="13"/>
          </p:nvPr>
        </p:nvPicPr>
        <p:blipFill>
          <a:blip r:embed="rId3">
            <a:extLst/>
          </a:blip>
          <a:srcRect l="0" t="422" r="0" b="422"/>
          <a:stretch>
            <a:fillRect/>
          </a:stretch>
        </p:blipFill>
        <p:spPr>
          <a:xfrm>
            <a:off x="2019928" y="432196"/>
            <a:ext cx="8965015" cy="8889247"/>
          </a:xfrm>
          <a:prstGeom prst="rect">
            <a:avLst/>
          </a:prstGeom>
        </p:spPr>
      </p:pic>
      <p:sp>
        <p:nvSpPr>
          <p:cNvPr id="291" name="Shape 291"/>
          <p:cNvSpPr/>
          <p:nvPr>
            <p:ph type="sldNum" sz="quarter" idx="4294967295"/>
          </p:nvPr>
        </p:nvSpPr>
        <p:spPr>
          <a:xfrm>
            <a:off x="11743107" y="9042400"/>
            <a:ext cx="410952" cy="4191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14:dur="1000"/>
</p:sld>
</file>

<file path=ppt/slides/slide1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95" name="Shape 295"/>
          <p:cNvSpPr/>
          <p:nvPr/>
        </p:nvSpPr>
        <p:spPr>
          <a:xfrm flipV="1">
            <a:off x="8085300" y="6395672"/>
            <a:ext cx="1270001" cy="1270001"/>
          </a:xfrm>
          <a:prstGeom prst="line">
            <a:avLst/>
          </a:prstGeom>
          <a:ln w="25400">
            <a:solidFill>
              <a:srgbClr val="FFFFFF"/>
            </a:solidFill>
            <a:miter lim="400000"/>
          </a:ln>
        </p:spPr>
        <p:txBody>
          <a:bodyPr lIns="50800" tIns="50800" rIns="50800" bIns="50800" anchor="ctr"/>
          <a:lstStyle/>
          <a:p>
            <a:pPr>
              <a:defRPr sz="2400">
                <a:effectLst>
                  <a:outerShdw sx="100000" sy="100000" kx="0" ky="0" algn="b" rotWithShape="0" blurRad="25400" dist="23998" dir="2700000">
                    <a:srgbClr val="000000">
                      <a:alpha val="31034"/>
                    </a:srgbClr>
                  </a:outerShdw>
                </a:effectLst>
              </a:defRPr>
            </a:pPr>
          </a:p>
        </p:txBody>
      </p:sp>
      <p:sp>
        <p:nvSpPr>
          <p:cNvPr id="296" name="Shape 296"/>
          <p:cNvSpPr/>
          <p:nvPr/>
        </p:nvSpPr>
        <p:spPr>
          <a:xfrm>
            <a:off x="4086389" y="6353063"/>
            <a:ext cx="1355220" cy="1355219"/>
          </a:xfrm>
          <a:prstGeom prst="line">
            <a:avLst/>
          </a:prstGeom>
          <a:ln w="25400">
            <a:solidFill>
              <a:srgbClr val="FFFFFF"/>
            </a:solidFill>
            <a:miter lim="400000"/>
          </a:ln>
        </p:spPr>
        <p:txBody>
          <a:bodyPr lIns="50800" tIns="50800" rIns="50800" bIns="50800" anchor="ctr"/>
          <a:lstStyle/>
          <a:p>
            <a:pPr>
              <a:defRPr sz="2400">
                <a:effectLst>
                  <a:outerShdw sx="100000" sy="100000" kx="0" ky="0" algn="b" rotWithShape="0" blurRad="25400" dist="23998" dir="2700000">
                    <a:srgbClr val="000000">
                      <a:alpha val="31034"/>
                    </a:srgbClr>
                  </a:outerShdw>
                </a:effectLst>
              </a:defRPr>
            </a:pPr>
          </a:p>
        </p:txBody>
      </p:sp>
      <p:sp>
        <p:nvSpPr>
          <p:cNvPr id="297" name="Shape 297"/>
          <p:cNvSpPr/>
          <p:nvPr>
            <p:ph type="title"/>
          </p:nvPr>
        </p:nvSpPr>
        <p:spPr>
          <a:prstGeom prst="rect">
            <a:avLst/>
          </a:prstGeom>
        </p:spPr>
        <p:txBody>
          <a:bodyPr/>
          <a:lstStyle/>
          <a:p>
            <a:pPr/>
            <a:r>
              <a:t>Conceptos básicos</a:t>
            </a:r>
          </a:p>
        </p:txBody>
      </p:sp>
      <p:sp>
        <p:nvSpPr>
          <p:cNvPr id="298" name="Shape 298"/>
          <p:cNvSpPr/>
          <p:nvPr>
            <p:ph type="body" sz="quarter" idx="1"/>
          </p:nvPr>
        </p:nvSpPr>
        <p:spPr>
          <a:xfrm>
            <a:off x="952500" y="2590800"/>
            <a:ext cx="11099800" cy="2031901"/>
          </a:xfrm>
          <a:prstGeom prst="rect">
            <a:avLst/>
          </a:prstGeom>
        </p:spPr>
        <p:txBody>
          <a:bodyPr anchor="t"/>
          <a:lstStyle/>
          <a:p>
            <a:pPr marL="0" indent="0" algn="ctr">
              <a:spcBef>
                <a:spcPts val="0"/>
              </a:spcBef>
              <a:buSzTx/>
              <a:buNone/>
              <a:defRPr sz="6000" u="sng"/>
            </a:pPr>
            <a:r>
              <a:t>branch</a:t>
            </a:r>
          </a:p>
          <a:p>
            <a:pPr marL="0" indent="0" algn="ctr">
              <a:spcBef>
                <a:spcPts val="2400"/>
              </a:spcBef>
              <a:buSzTx/>
              <a:buNone/>
              <a:defRPr sz="4000"/>
            </a:pPr>
            <a:r>
              <a:t>“líneas paralelas de desarrollo”</a:t>
            </a:r>
          </a:p>
        </p:txBody>
      </p:sp>
      <p:sp>
        <p:nvSpPr>
          <p:cNvPr id="299" name="Shape 299"/>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00" name="Shape 300"/>
          <p:cNvSpPr/>
          <p:nvPr/>
        </p:nvSpPr>
        <p:spPr>
          <a:xfrm>
            <a:off x="1389217" y="6338991"/>
            <a:ext cx="8715474" cy="1"/>
          </a:xfrm>
          <a:prstGeom prst="line">
            <a:avLst/>
          </a:prstGeom>
          <a:ln w="25400">
            <a:solidFill>
              <a:srgbClr val="FFFFFF"/>
            </a:solidFill>
            <a:miter lim="400000"/>
          </a:ln>
        </p:spPr>
        <p:txBody>
          <a:bodyPr lIns="50800" tIns="50800" rIns="50800" bIns="50800" anchor="ctr"/>
          <a:lstStyle/>
          <a:p>
            <a:pPr>
              <a:defRPr sz="2400">
                <a:effectLst>
                  <a:outerShdw sx="100000" sy="100000" kx="0" ky="0" algn="b" rotWithShape="0" blurRad="25400" dist="23998" dir="2700000">
                    <a:srgbClr val="000000">
                      <a:alpha val="31034"/>
                    </a:srgbClr>
                  </a:outerShdw>
                </a:effectLst>
              </a:defRPr>
            </a:pPr>
          </a:p>
        </p:txBody>
      </p:sp>
      <p:sp>
        <p:nvSpPr>
          <p:cNvPr id="301" name="Shape 301"/>
          <p:cNvSpPr/>
          <p:nvPr/>
        </p:nvSpPr>
        <p:spPr>
          <a:xfrm>
            <a:off x="732921" y="5845131"/>
            <a:ext cx="1015865" cy="1015864"/>
          </a:xfrm>
          <a:prstGeom prst="ellipse">
            <a:avLst/>
          </a:prstGeom>
          <a:gradFill>
            <a:gsLst>
              <a:gs pos="0">
                <a:schemeClr val="accent1"/>
              </a:gs>
              <a:gs pos="100000">
                <a:schemeClr val="accent1">
                  <a:hueOff val="321133"/>
                  <a:satOff val="-12043"/>
                  <a:lumOff val="-7113"/>
                </a:schemeClr>
              </a:gs>
            </a:gsLst>
            <a:lin ang="5400000"/>
          </a:gradFill>
          <a:ln w="12700">
            <a:miter lim="400000"/>
          </a:ln>
          <a:effectLst>
            <a:outerShdw sx="100000" sy="100000" kx="0" ky="0" algn="b" rotWithShape="0" blurRad="76200" dist="0" dir="18900000">
              <a:srgbClr val="000000">
                <a:alpha val="8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b="1">
                <a:effectLst>
                  <a:outerShdw sx="100000" sy="100000" kx="0" ky="0" algn="b" rotWithShape="0" blurRad="25400" dist="23998" dir="2700000">
                    <a:srgbClr val="000000">
                      <a:alpha val="31034"/>
                    </a:srgbClr>
                  </a:outerShdw>
                </a:effectLst>
                <a:latin typeface="Helvetica"/>
                <a:ea typeface="Helvetica"/>
                <a:cs typeface="Helvetica"/>
                <a:sym typeface="Helvetica"/>
              </a:defRPr>
            </a:lvl1pPr>
          </a:lstStyle>
          <a:p>
            <a:pPr/>
            <a:r>
              <a:t>A1</a:t>
            </a:r>
          </a:p>
        </p:txBody>
      </p:sp>
      <p:sp>
        <p:nvSpPr>
          <p:cNvPr id="302" name="Shape 302"/>
          <p:cNvSpPr/>
          <p:nvPr/>
        </p:nvSpPr>
        <p:spPr>
          <a:xfrm>
            <a:off x="2176944" y="5845131"/>
            <a:ext cx="1015864" cy="1015864"/>
          </a:xfrm>
          <a:prstGeom prst="ellipse">
            <a:avLst/>
          </a:prstGeom>
          <a:gradFill>
            <a:gsLst>
              <a:gs pos="0">
                <a:schemeClr val="accent1"/>
              </a:gs>
              <a:gs pos="100000">
                <a:schemeClr val="accent1">
                  <a:hueOff val="321133"/>
                  <a:satOff val="-12043"/>
                  <a:lumOff val="-7113"/>
                </a:schemeClr>
              </a:gs>
            </a:gsLst>
            <a:lin ang="5400000"/>
          </a:gradFill>
          <a:ln w="12700">
            <a:miter lim="400000"/>
          </a:ln>
          <a:effectLst>
            <a:outerShdw sx="100000" sy="100000" kx="0" ky="0" algn="b" rotWithShape="0" blurRad="76200" dist="0" dir="18900000">
              <a:srgbClr val="000000">
                <a:alpha val="8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b="1">
                <a:effectLst>
                  <a:outerShdw sx="100000" sy="100000" kx="0" ky="0" algn="b" rotWithShape="0" blurRad="25400" dist="23998" dir="2700000">
                    <a:srgbClr val="000000">
                      <a:alpha val="31034"/>
                    </a:srgbClr>
                  </a:outerShdw>
                </a:effectLst>
                <a:latin typeface="Helvetica"/>
                <a:ea typeface="Helvetica"/>
                <a:cs typeface="Helvetica"/>
                <a:sym typeface="Helvetica"/>
              </a:defRPr>
            </a:lvl1pPr>
          </a:lstStyle>
          <a:p>
            <a:pPr/>
            <a:r>
              <a:t>A2</a:t>
            </a:r>
          </a:p>
        </p:txBody>
      </p:sp>
      <p:sp>
        <p:nvSpPr>
          <p:cNvPr id="303" name="Shape 303"/>
          <p:cNvSpPr/>
          <p:nvPr/>
        </p:nvSpPr>
        <p:spPr>
          <a:xfrm>
            <a:off x="3620966" y="5845131"/>
            <a:ext cx="1015864" cy="1015864"/>
          </a:xfrm>
          <a:prstGeom prst="ellipse">
            <a:avLst/>
          </a:prstGeom>
          <a:gradFill>
            <a:gsLst>
              <a:gs pos="0">
                <a:schemeClr val="accent1"/>
              </a:gs>
              <a:gs pos="100000">
                <a:schemeClr val="accent1">
                  <a:hueOff val="321133"/>
                  <a:satOff val="-12043"/>
                  <a:lumOff val="-7113"/>
                </a:schemeClr>
              </a:gs>
            </a:gsLst>
            <a:lin ang="5400000"/>
          </a:gradFill>
          <a:ln w="12700">
            <a:miter lim="400000"/>
          </a:ln>
          <a:effectLst>
            <a:outerShdw sx="100000" sy="100000" kx="0" ky="0" algn="b" rotWithShape="0" blurRad="76200" dist="0" dir="18900000">
              <a:srgbClr val="000000">
                <a:alpha val="8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b="1">
                <a:effectLst>
                  <a:outerShdw sx="100000" sy="100000" kx="0" ky="0" algn="b" rotWithShape="0" blurRad="25400" dist="23998" dir="2700000">
                    <a:srgbClr val="000000">
                      <a:alpha val="31034"/>
                    </a:srgbClr>
                  </a:outerShdw>
                </a:effectLst>
                <a:latin typeface="Helvetica"/>
                <a:ea typeface="Helvetica"/>
                <a:cs typeface="Helvetica"/>
                <a:sym typeface="Helvetica"/>
              </a:defRPr>
            </a:lvl1pPr>
          </a:lstStyle>
          <a:p>
            <a:pPr/>
            <a:r>
              <a:t>A3</a:t>
            </a:r>
          </a:p>
        </p:txBody>
      </p:sp>
      <p:sp>
        <p:nvSpPr>
          <p:cNvPr id="304" name="Shape 304"/>
          <p:cNvSpPr/>
          <p:nvPr/>
        </p:nvSpPr>
        <p:spPr>
          <a:xfrm>
            <a:off x="5371550" y="7682562"/>
            <a:ext cx="2783809" cy="1"/>
          </a:xfrm>
          <a:prstGeom prst="line">
            <a:avLst/>
          </a:prstGeom>
          <a:ln w="25400">
            <a:solidFill>
              <a:srgbClr val="FFFFFF"/>
            </a:solidFill>
            <a:miter lim="400000"/>
          </a:ln>
        </p:spPr>
        <p:txBody>
          <a:bodyPr lIns="50800" tIns="50800" rIns="50800" bIns="50800" anchor="ctr"/>
          <a:lstStyle/>
          <a:p>
            <a:pPr>
              <a:defRPr sz="2400">
                <a:effectLst>
                  <a:outerShdw sx="100000" sy="100000" kx="0" ky="0" algn="b" rotWithShape="0" blurRad="25400" dist="23998" dir="2700000">
                    <a:srgbClr val="000000">
                      <a:alpha val="31034"/>
                    </a:srgbClr>
                  </a:outerShdw>
                </a:effectLst>
              </a:defRPr>
            </a:pPr>
          </a:p>
        </p:txBody>
      </p:sp>
      <p:sp>
        <p:nvSpPr>
          <p:cNvPr id="305" name="Shape 305"/>
          <p:cNvSpPr/>
          <p:nvPr/>
        </p:nvSpPr>
        <p:spPr>
          <a:xfrm>
            <a:off x="4837191" y="7174630"/>
            <a:ext cx="1015865" cy="1015864"/>
          </a:xfrm>
          <a:prstGeom prst="ellipse">
            <a:avLst/>
          </a:prstGeom>
          <a:gradFill>
            <a:gsLst>
              <a:gs pos="0">
                <a:schemeClr val="accent2"/>
              </a:gs>
              <a:gs pos="100000">
                <a:schemeClr val="accent2">
                  <a:hueOff val="-1101185"/>
                  <a:satOff val="4910"/>
                  <a:lumOff val="-14610"/>
                </a:schemeClr>
              </a:gs>
            </a:gsLst>
            <a:lin ang="5400000"/>
          </a:gradFill>
          <a:ln w="12700">
            <a:miter lim="400000"/>
          </a:ln>
          <a:effectLst>
            <a:outerShdw sx="100000" sy="100000" kx="0" ky="0" algn="b" rotWithShape="0" blurRad="76200" dist="0" dir="18900000">
              <a:srgbClr val="000000">
                <a:alpha val="8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b="1" sz="3500">
                <a:effectLst>
                  <a:outerShdw sx="100000" sy="100000" kx="0" ky="0" algn="b" rotWithShape="0" blurRad="25400" dist="23998" dir="2700000">
                    <a:srgbClr val="000000">
                      <a:alpha val="31034"/>
                    </a:srgbClr>
                  </a:outerShdw>
                </a:effectLst>
                <a:latin typeface="Helvetica"/>
                <a:ea typeface="Helvetica"/>
                <a:cs typeface="Helvetica"/>
                <a:sym typeface="Helvetica"/>
              </a:defRPr>
            </a:lvl1pPr>
          </a:lstStyle>
          <a:p>
            <a:pPr/>
            <a:r>
              <a:t>D1</a:t>
            </a:r>
          </a:p>
        </p:txBody>
      </p:sp>
      <p:sp>
        <p:nvSpPr>
          <p:cNvPr id="306" name="Shape 306"/>
          <p:cNvSpPr/>
          <p:nvPr/>
        </p:nvSpPr>
        <p:spPr>
          <a:xfrm>
            <a:off x="6255522" y="7174630"/>
            <a:ext cx="1015864" cy="1015864"/>
          </a:xfrm>
          <a:prstGeom prst="ellipse">
            <a:avLst/>
          </a:prstGeom>
          <a:gradFill>
            <a:gsLst>
              <a:gs pos="0">
                <a:schemeClr val="accent2"/>
              </a:gs>
              <a:gs pos="100000">
                <a:schemeClr val="accent2">
                  <a:hueOff val="-1101185"/>
                  <a:satOff val="4910"/>
                  <a:lumOff val="-14610"/>
                </a:schemeClr>
              </a:gs>
            </a:gsLst>
            <a:lin ang="5400000"/>
          </a:gradFill>
          <a:ln w="12700">
            <a:miter lim="400000"/>
          </a:ln>
          <a:effectLst>
            <a:outerShdw sx="100000" sy="100000" kx="0" ky="0" algn="b" rotWithShape="0" blurRad="76200" dist="0" dir="18900000">
              <a:srgbClr val="000000">
                <a:alpha val="8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b="1" sz="3500">
                <a:effectLst>
                  <a:outerShdw sx="100000" sy="100000" kx="0" ky="0" algn="b" rotWithShape="0" blurRad="25400" dist="23998" dir="2700000">
                    <a:srgbClr val="000000">
                      <a:alpha val="31034"/>
                    </a:srgbClr>
                  </a:outerShdw>
                </a:effectLst>
                <a:latin typeface="Helvetica"/>
                <a:ea typeface="Helvetica"/>
                <a:cs typeface="Helvetica"/>
                <a:sym typeface="Helvetica"/>
              </a:defRPr>
            </a:lvl1pPr>
          </a:lstStyle>
          <a:p>
            <a:pPr/>
            <a:r>
              <a:t>D2</a:t>
            </a:r>
          </a:p>
        </p:txBody>
      </p:sp>
      <p:sp>
        <p:nvSpPr>
          <p:cNvPr id="307" name="Shape 307"/>
          <p:cNvSpPr/>
          <p:nvPr/>
        </p:nvSpPr>
        <p:spPr>
          <a:xfrm>
            <a:off x="7668492" y="7174630"/>
            <a:ext cx="1015864" cy="1015864"/>
          </a:xfrm>
          <a:prstGeom prst="ellipse">
            <a:avLst/>
          </a:prstGeom>
          <a:gradFill>
            <a:gsLst>
              <a:gs pos="0">
                <a:schemeClr val="accent2"/>
              </a:gs>
              <a:gs pos="100000">
                <a:schemeClr val="accent2">
                  <a:hueOff val="-1101185"/>
                  <a:satOff val="4910"/>
                  <a:lumOff val="-14610"/>
                </a:schemeClr>
              </a:gs>
            </a:gsLst>
            <a:lin ang="5400000"/>
          </a:gradFill>
          <a:ln w="12700">
            <a:miter lim="400000"/>
          </a:ln>
          <a:effectLst>
            <a:outerShdw sx="100000" sy="100000" kx="0" ky="0" algn="b" rotWithShape="0" blurRad="76200" dist="0" dir="18900000">
              <a:srgbClr val="000000">
                <a:alpha val="8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b="1" sz="3500">
                <a:effectLst>
                  <a:outerShdw sx="100000" sy="100000" kx="0" ky="0" algn="b" rotWithShape="0" blurRad="25400" dist="23998" dir="2700000">
                    <a:srgbClr val="000000">
                      <a:alpha val="31034"/>
                    </a:srgbClr>
                  </a:outerShdw>
                </a:effectLst>
                <a:latin typeface="Helvetica"/>
                <a:ea typeface="Helvetica"/>
                <a:cs typeface="Helvetica"/>
                <a:sym typeface="Helvetica"/>
              </a:defRPr>
            </a:lvl1pPr>
          </a:lstStyle>
          <a:p>
            <a:pPr/>
            <a:r>
              <a:t>D3</a:t>
            </a:r>
          </a:p>
        </p:txBody>
      </p:sp>
      <p:sp>
        <p:nvSpPr>
          <p:cNvPr id="308" name="Shape 308"/>
          <p:cNvSpPr/>
          <p:nvPr/>
        </p:nvSpPr>
        <p:spPr>
          <a:xfrm>
            <a:off x="5239022" y="5831059"/>
            <a:ext cx="1015865" cy="1015864"/>
          </a:xfrm>
          <a:prstGeom prst="ellipse">
            <a:avLst/>
          </a:prstGeom>
          <a:gradFill>
            <a:gsLst>
              <a:gs pos="0">
                <a:schemeClr val="accent1"/>
              </a:gs>
              <a:gs pos="100000">
                <a:schemeClr val="accent1">
                  <a:hueOff val="321133"/>
                  <a:satOff val="-12043"/>
                  <a:lumOff val="-7113"/>
                </a:schemeClr>
              </a:gs>
            </a:gsLst>
            <a:lin ang="5400000"/>
          </a:gradFill>
          <a:ln w="12700">
            <a:miter lim="400000"/>
          </a:ln>
          <a:effectLst>
            <a:outerShdw sx="100000" sy="100000" kx="0" ky="0" algn="b" rotWithShape="0" blurRad="76200" dist="0" dir="18900000">
              <a:srgbClr val="000000">
                <a:alpha val="8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b="1">
                <a:effectLst>
                  <a:outerShdw sx="100000" sy="100000" kx="0" ky="0" algn="b" rotWithShape="0" blurRad="25400" dist="23998" dir="2700000">
                    <a:srgbClr val="000000">
                      <a:alpha val="31034"/>
                    </a:srgbClr>
                  </a:outerShdw>
                </a:effectLst>
                <a:latin typeface="Helvetica"/>
                <a:ea typeface="Helvetica"/>
                <a:cs typeface="Helvetica"/>
                <a:sym typeface="Helvetica"/>
              </a:defRPr>
            </a:lvl1pPr>
          </a:lstStyle>
          <a:p>
            <a:pPr/>
            <a:r>
              <a:t>A4</a:t>
            </a:r>
          </a:p>
        </p:txBody>
      </p:sp>
      <p:sp>
        <p:nvSpPr>
          <p:cNvPr id="309" name="Shape 309"/>
          <p:cNvSpPr/>
          <p:nvPr/>
        </p:nvSpPr>
        <p:spPr>
          <a:xfrm>
            <a:off x="6998323" y="5845131"/>
            <a:ext cx="1015864" cy="1015864"/>
          </a:xfrm>
          <a:prstGeom prst="ellipse">
            <a:avLst/>
          </a:prstGeom>
          <a:gradFill>
            <a:gsLst>
              <a:gs pos="0">
                <a:schemeClr val="accent1"/>
              </a:gs>
              <a:gs pos="100000">
                <a:schemeClr val="accent1">
                  <a:hueOff val="321133"/>
                  <a:satOff val="-12043"/>
                  <a:lumOff val="-7113"/>
                </a:schemeClr>
              </a:gs>
            </a:gsLst>
            <a:lin ang="5400000"/>
          </a:gradFill>
          <a:ln w="12700">
            <a:miter lim="400000"/>
          </a:ln>
          <a:effectLst>
            <a:outerShdw sx="100000" sy="100000" kx="0" ky="0" algn="b" rotWithShape="0" blurRad="76200" dist="0" dir="18900000">
              <a:srgbClr val="000000">
                <a:alpha val="8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b="1">
                <a:effectLst>
                  <a:outerShdw sx="100000" sy="100000" kx="0" ky="0" algn="b" rotWithShape="0" blurRad="25400" dist="23998" dir="2700000">
                    <a:srgbClr val="000000">
                      <a:alpha val="31034"/>
                    </a:srgbClr>
                  </a:outerShdw>
                </a:effectLst>
                <a:latin typeface="Helvetica"/>
                <a:ea typeface="Helvetica"/>
                <a:cs typeface="Helvetica"/>
                <a:sym typeface="Helvetica"/>
              </a:defRPr>
            </a:lvl1pPr>
          </a:lstStyle>
          <a:p>
            <a:pPr/>
            <a:r>
              <a:t>A5</a:t>
            </a:r>
          </a:p>
        </p:txBody>
      </p:sp>
      <p:sp>
        <p:nvSpPr>
          <p:cNvPr id="310" name="Shape 310"/>
          <p:cNvSpPr/>
          <p:nvPr/>
        </p:nvSpPr>
        <p:spPr>
          <a:xfrm>
            <a:off x="10444745" y="5996091"/>
            <a:ext cx="1697125" cy="685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pPr/>
            <a:r>
              <a:t>master</a:t>
            </a:r>
          </a:p>
        </p:txBody>
      </p:sp>
      <p:sp>
        <p:nvSpPr>
          <p:cNvPr id="311" name="Shape 311"/>
          <p:cNvSpPr/>
          <p:nvPr/>
        </p:nvSpPr>
        <p:spPr>
          <a:xfrm>
            <a:off x="10347037" y="7339662"/>
            <a:ext cx="1991917" cy="685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pPr/>
            <a:r>
              <a:t>feature1</a:t>
            </a:r>
          </a:p>
        </p:txBody>
      </p:sp>
      <p:sp>
        <p:nvSpPr>
          <p:cNvPr id="312" name="Shape 312"/>
          <p:cNvSpPr/>
          <p:nvPr/>
        </p:nvSpPr>
        <p:spPr>
          <a:xfrm>
            <a:off x="8721534" y="5845131"/>
            <a:ext cx="1015864" cy="1015864"/>
          </a:xfrm>
          <a:prstGeom prst="ellipse">
            <a:avLst/>
          </a:prstGeom>
          <a:gradFill>
            <a:gsLst>
              <a:gs pos="0">
                <a:schemeClr val="accent2"/>
              </a:gs>
              <a:gs pos="30882">
                <a:schemeClr val="accent2"/>
              </a:gs>
              <a:gs pos="42042">
                <a:srgbClr val="0B73C3"/>
              </a:gs>
              <a:gs pos="100000">
                <a:srgbClr val="0A6BB6"/>
              </a:gs>
            </a:gsLst>
            <a:path>
              <a:fillToRect l="60855" t="65353" r="39144" b="34646"/>
            </a:path>
          </a:gradFill>
          <a:ln w="12700">
            <a:miter lim="400000"/>
          </a:ln>
          <a:effectLst>
            <a:outerShdw sx="100000" sy="100000" kx="0" ky="0" algn="b" rotWithShape="0" blurRad="76200" dist="0" dir="18900000">
              <a:srgbClr val="000000">
                <a:alpha val="8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b="1">
                <a:effectLst>
                  <a:outerShdw sx="100000" sy="100000" kx="0" ky="0" algn="b" rotWithShape="0" blurRad="25400" dist="23998" dir="2700000">
                    <a:srgbClr val="000000">
                      <a:alpha val="31034"/>
                    </a:srgbClr>
                  </a:outerShdw>
                </a:effectLst>
                <a:latin typeface="Helvetica"/>
                <a:ea typeface="Helvetica"/>
                <a:cs typeface="Helvetica"/>
                <a:sym typeface="Helvetica"/>
              </a:defRPr>
            </a:lvl1pPr>
          </a:lstStyle>
          <a:p>
            <a:pPr/>
            <a:r>
              <a:t>A6</a:t>
            </a:r>
          </a:p>
        </p:txBody>
      </p:sp>
    </p:spTree>
  </p:cSld>
  <p:clrMapOvr>
    <a:masterClrMapping/>
  </p:clrMapOvr>
  <p:transition xmlns:p14="http://schemas.microsoft.com/office/powerpoint/2010/main" spd="med" advClick="1" p14:dur="1000"/>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310"/>
                                        </p:tgtEl>
                                        <p:attrNameLst>
                                          <p:attrName>style.visibility</p:attrName>
                                        </p:attrNameLst>
                                      </p:cBhvr>
                                      <p:to>
                                        <p:strVal val="visible"/>
                                      </p:to>
                                    </p:set>
                                  </p:childTnLst>
                                </p:cTn>
                              </p:par>
                            </p:childTnLst>
                          </p:cTn>
                        </p:par>
                        <p:par>
                          <p:cTn id="7" fill="hold">
                            <p:stCondLst>
                              <p:cond delay="0"/>
                            </p:stCondLst>
                            <p:childTnLst>
                              <p:par>
                                <p:cTn id="8" presetClass="entr" nodeType="afterEffect" presetSubtype="0" presetID="1" grpId="2" fill="hold">
                                  <p:stCondLst>
                                    <p:cond delay="0"/>
                                  </p:stCondLst>
                                  <p:iterate type="el" backwards="0">
                                    <p:tmAbs val="0"/>
                                  </p:iterate>
                                  <p:childTnLst>
                                    <p:set>
                                      <p:cBhvr>
                                        <p:cTn id="9" fill="hold"/>
                                        <p:tgtEl>
                                          <p:spTgt spid="311"/>
                                        </p:tgtEl>
                                        <p:attrNameLst>
                                          <p:attrName>style.visibility</p:attrName>
                                        </p:attrNameLst>
                                      </p:cBhvr>
                                      <p:to>
                                        <p:strVal val="visible"/>
                                      </p:to>
                                    </p:set>
                                  </p:childTnLst>
                                </p:cTn>
                              </p:par>
                            </p:childTnLst>
                          </p:cTn>
                        </p:par>
                        <p:par>
                          <p:cTn id="10" fill="hold">
                            <p:stCondLst>
                              <p:cond delay="0"/>
                            </p:stCondLst>
                            <p:childTnLst>
                              <p:par>
                                <p:cTn id="11" presetClass="entr" nodeType="afterEffect" presetSubtype="0" presetID="1" grpId="3" fill="hold">
                                  <p:stCondLst>
                                    <p:cond delay="0"/>
                                  </p:stCondLst>
                                  <p:iterate type="el" backwards="0">
                                    <p:tmAbs val="0"/>
                                  </p:iterate>
                                  <p:childTnLst>
                                    <p:set>
                                      <p:cBhvr>
                                        <p:cTn id="12" fill="hold"/>
                                        <p:tgtEl>
                                          <p:spTgt spid="301"/>
                                        </p:tgtEl>
                                        <p:attrNameLst>
                                          <p:attrName>style.visibility</p:attrName>
                                        </p:attrNameLst>
                                      </p:cBhvr>
                                      <p:to>
                                        <p:strVal val="visible"/>
                                      </p:to>
                                    </p:set>
                                  </p:childTnLst>
                                </p:cTn>
                              </p:par>
                            </p:childTnLst>
                          </p:cTn>
                        </p:par>
                        <p:par>
                          <p:cTn id="13" fill="hold">
                            <p:stCondLst>
                              <p:cond delay="0"/>
                            </p:stCondLst>
                            <p:childTnLst>
                              <p:par>
                                <p:cTn id="14" presetClass="entr" nodeType="afterEffect" presetSubtype="0" presetID="1" grpId="4" fill="hold">
                                  <p:stCondLst>
                                    <p:cond delay="0"/>
                                  </p:stCondLst>
                                  <p:iterate type="el" backwards="0">
                                    <p:tmAbs val="0"/>
                                  </p:iterate>
                                  <p:childTnLst>
                                    <p:set>
                                      <p:cBhvr>
                                        <p:cTn id="15" fill="hold"/>
                                        <p:tgtEl>
                                          <p:spTgt spid="300"/>
                                        </p:tgtEl>
                                        <p:attrNameLst>
                                          <p:attrName>style.visibility</p:attrName>
                                        </p:attrNameLst>
                                      </p:cBhvr>
                                      <p:to>
                                        <p:strVal val="visible"/>
                                      </p:to>
                                    </p:set>
                                  </p:childTnLst>
                                </p:cTn>
                              </p:par>
                            </p:childTnLst>
                          </p:cTn>
                        </p:par>
                        <p:par>
                          <p:cTn id="16" fill="hold">
                            <p:stCondLst>
                              <p:cond delay="0"/>
                            </p:stCondLst>
                            <p:childTnLst>
                              <p:par>
                                <p:cTn id="17" presetClass="entr" nodeType="afterEffect" presetSubtype="0" presetID="1" grpId="5" fill="hold">
                                  <p:stCondLst>
                                    <p:cond delay="0"/>
                                  </p:stCondLst>
                                  <p:iterate type="el" backwards="0">
                                    <p:tmAbs val="0"/>
                                  </p:iterate>
                                  <p:childTnLst>
                                    <p:set>
                                      <p:cBhvr>
                                        <p:cTn id="18" fill="hold"/>
                                        <p:tgtEl>
                                          <p:spTgt spid="302"/>
                                        </p:tgtEl>
                                        <p:attrNameLst>
                                          <p:attrName>style.visibility</p:attrName>
                                        </p:attrNameLst>
                                      </p:cBhvr>
                                      <p:to>
                                        <p:strVal val="visible"/>
                                      </p:to>
                                    </p:set>
                                  </p:childTnLst>
                                </p:cTn>
                              </p:par>
                            </p:childTnLst>
                          </p:cTn>
                        </p:par>
                        <p:par>
                          <p:cTn id="19" fill="hold">
                            <p:stCondLst>
                              <p:cond delay="0"/>
                            </p:stCondLst>
                            <p:childTnLst>
                              <p:par>
                                <p:cTn id="20" presetClass="entr" nodeType="afterEffect" presetSubtype="0" presetID="1" grpId="6" fill="hold">
                                  <p:stCondLst>
                                    <p:cond delay="0"/>
                                  </p:stCondLst>
                                  <p:iterate type="el" backwards="0">
                                    <p:tmAbs val="0"/>
                                  </p:iterate>
                                  <p:childTnLst>
                                    <p:set>
                                      <p:cBhvr>
                                        <p:cTn id="21" fill="hold"/>
                                        <p:tgtEl>
                                          <p:spTgt spid="303"/>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Class="entr" nodeType="clickEffect" presetSubtype="0" presetID="1" grpId="7" fill="hold">
                                  <p:stCondLst>
                                    <p:cond delay="0"/>
                                  </p:stCondLst>
                                  <p:iterate type="el" backwards="0">
                                    <p:tmAbs val="0"/>
                                  </p:iterate>
                                  <p:childTnLst>
                                    <p:set>
                                      <p:cBhvr>
                                        <p:cTn id="25" fill="hold"/>
                                        <p:tgtEl>
                                          <p:spTgt spid="304"/>
                                        </p:tgtEl>
                                        <p:attrNameLst>
                                          <p:attrName>style.visibility</p:attrName>
                                        </p:attrNameLst>
                                      </p:cBhvr>
                                      <p:to>
                                        <p:strVal val="visible"/>
                                      </p:to>
                                    </p:set>
                                  </p:childTnLst>
                                </p:cTn>
                              </p:par>
                            </p:childTnLst>
                          </p:cTn>
                        </p:par>
                        <p:par>
                          <p:cTn id="26" fill="hold">
                            <p:stCondLst>
                              <p:cond delay="0"/>
                            </p:stCondLst>
                            <p:childTnLst>
                              <p:par>
                                <p:cTn id="27" presetClass="entr" nodeType="afterEffect" presetSubtype="0" presetID="1" grpId="8" fill="hold">
                                  <p:stCondLst>
                                    <p:cond delay="0"/>
                                  </p:stCondLst>
                                  <p:iterate type="el" backwards="0">
                                    <p:tmAbs val="0"/>
                                  </p:iterate>
                                  <p:childTnLst>
                                    <p:set>
                                      <p:cBhvr>
                                        <p:cTn id="28" fill="hold"/>
                                        <p:tgtEl>
                                          <p:spTgt spid="296"/>
                                        </p:tgtEl>
                                        <p:attrNameLst>
                                          <p:attrName>style.visibility</p:attrName>
                                        </p:attrNameLst>
                                      </p:cBhvr>
                                      <p:to>
                                        <p:strVal val="visible"/>
                                      </p:to>
                                    </p:set>
                                  </p:childTnLst>
                                </p:cTn>
                              </p:par>
                            </p:childTnLst>
                          </p:cTn>
                        </p:par>
                        <p:par>
                          <p:cTn id="29" fill="hold">
                            <p:stCondLst>
                              <p:cond delay="0"/>
                            </p:stCondLst>
                            <p:childTnLst>
                              <p:par>
                                <p:cTn id="30" presetClass="entr" nodeType="afterEffect" presetSubtype="0" presetID="1" grpId="9" fill="hold">
                                  <p:stCondLst>
                                    <p:cond delay="0"/>
                                  </p:stCondLst>
                                  <p:iterate type="el" backwards="0">
                                    <p:tmAbs val="0"/>
                                  </p:iterate>
                                  <p:childTnLst>
                                    <p:set>
                                      <p:cBhvr>
                                        <p:cTn id="31" fill="hold"/>
                                        <p:tgtEl>
                                          <p:spTgt spid="305"/>
                                        </p:tgtEl>
                                        <p:attrNameLst>
                                          <p:attrName>style.visibility</p:attrName>
                                        </p:attrNameLst>
                                      </p:cBhvr>
                                      <p:to>
                                        <p:strVal val="visible"/>
                                      </p:to>
                                    </p:set>
                                  </p:childTnLst>
                                </p:cTn>
                              </p:par>
                            </p:childTnLst>
                          </p:cTn>
                        </p:par>
                        <p:par>
                          <p:cTn id="32" fill="hold">
                            <p:stCondLst>
                              <p:cond delay="0"/>
                            </p:stCondLst>
                            <p:childTnLst>
                              <p:par>
                                <p:cTn id="33" presetClass="entr" nodeType="afterEffect" presetSubtype="0" presetID="1" grpId="10" fill="hold">
                                  <p:stCondLst>
                                    <p:cond delay="0"/>
                                  </p:stCondLst>
                                  <p:iterate type="el" backwards="0">
                                    <p:tmAbs val="0"/>
                                  </p:iterate>
                                  <p:childTnLst>
                                    <p:set>
                                      <p:cBhvr>
                                        <p:cTn id="34" fill="hold"/>
                                        <p:tgtEl>
                                          <p:spTgt spid="306"/>
                                        </p:tgtEl>
                                        <p:attrNameLst>
                                          <p:attrName>style.visibility</p:attrName>
                                        </p:attrNameLst>
                                      </p:cBhvr>
                                      <p:to>
                                        <p:strVal val="visible"/>
                                      </p:to>
                                    </p:set>
                                  </p:childTnLst>
                                </p:cTn>
                              </p:par>
                            </p:childTnLst>
                          </p:cTn>
                        </p:par>
                        <p:par>
                          <p:cTn id="35" fill="hold">
                            <p:stCondLst>
                              <p:cond delay="0"/>
                            </p:stCondLst>
                            <p:childTnLst>
                              <p:par>
                                <p:cTn id="36" presetClass="entr" nodeType="afterEffect" presetSubtype="0" presetID="1" grpId="11" fill="hold">
                                  <p:stCondLst>
                                    <p:cond delay="0"/>
                                  </p:stCondLst>
                                  <p:iterate type="el" backwards="0">
                                    <p:tmAbs val="0"/>
                                  </p:iterate>
                                  <p:childTnLst>
                                    <p:set>
                                      <p:cBhvr>
                                        <p:cTn id="37" fill="hold"/>
                                        <p:tgtEl>
                                          <p:spTgt spid="307"/>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Class="emph" nodeType="clickEffect" presetSubtype="0" presetID="6" grpId="12" accel="50000" decel="50000" fill="hold">
                                  <p:stCondLst>
                                    <p:cond delay="0"/>
                                  </p:stCondLst>
                                  <p:childTnLst>
                                    <p:animScale>
                                      <p:cBhvr>
                                        <p:cTn id="41" dur="1000" fill="hold"/>
                                        <p:tgtEl>
                                          <p:spTgt spid="303"/>
                                        </p:tgtEl>
                                      </p:cBhvr>
                                      <p:by x="150000" y="150000"/>
                                    </p:animScale>
                                  </p:childTnLst>
                                </p:cTn>
                              </p:par>
                            </p:childTnLst>
                          </p:cTn>
                        </p:par>
                      </p:childTnLst>
                    </p:cTn>
                  </p:par>
                  <p:par>
                    <p:cTn id="42" fill="hold">
                      <p:stCondLst>
                        <p:cond delay="indefinite"/>
                      </p:stCondLst>
                      <p:childTnLst>
                        <p:par>
                          <p:cTn id="43" fill="hold">
                            <p:stCondLst>
                              <p:cond delay="0"/>
                            </p:stCondLst>
                            <p:childTnLst>
                              <p:par>
                                <p:cTn id="44" presetClass="entr" nodeType="clickEffect" presetSubtype="0" presetID="1" grpId="13" fill="hold">
                                  <p:stCondLst>
                                    <p:cond delay="0"/>
                                  </p:stCondLst>
                                  <p:iterate type="el" backwards="0">
                                    <p:tmAbs val="0"/>
                                  </p:iterate>
                                  <p:childTnLst>
                                    <p:set>
                                      <p:cBhvr>
                                        <p:cTn id="45" fill="hold"/>
                                        <p:tgtEl>
                                          <p:spTgt spid="308"/>
                                        </p:tgtEl>
                                        <p:attrNameLst>
                                          <p:attrName>style.visibility</p:attrName>
                                        </p:attrNameLst>
                                      </p:cBhvr>
                                      <p:to>
                                        <p:strVal val="visible"/>
                                      </p:to>
                                    </p:set>
                                  </p:childTnLst>
                                </p:cTn>
                              </p:par>
                            </p:childTnLst>
                          </p:cTn>
                        </p:par>
                        <p:par>
                          <p:cTn id="46" fill="hold">
                            <p:stCondLst>
                              <p:cond delay="0"/>
                            </p:stCondLst>
                            <p:childTnLst>
                              <p:par>
                                <p:cTn id="47" presetClass="entr" nodeType="afterEffect" presetSubtype="0" presetID="1" grpId="14" fill="hold">
                                  <p:stCondLst>
                                    <p:cond delay="0"/>
                                  </p:stCondLst>
                                  <p:iterate type="el" backwards="0">
                                    <p:tmAbs val="0"/>
                                  </p:iterate>
                                  <p:childTnLst>
                                    <p:set>
                                      <p:cBhvr>
                                        <p:cTn id="48" fill="hold"/>
                                        <p:tgtEl>
                                          <p:spTgt spid="309"/>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Class="entr" nodeType="clickEffect" presetSubtype="0" presetID="1" grpId="15" fill="hold">
                                  <p:stCondLst>
                                    <p:cond delay="0"/>
                                  </p:stCondLst>
                                  <p:iterate type="el" backwards="0">
                                    <p:tmAbs val="0"/>
                                  </p:iterate>
                                  <p:childTnLst>
                                    <p:set>
                                      <p:cBhvr>
                                        <p:cTn id="52" fill="hold"/>
                                        <p:tgtEl>
                                          <p:spTgt spid="312"/>
                                        </p:tgtEl>
                                        <p:attrNameLst>
                                          <p:attrName>style.visibility</p:attrName>
                                        </p:attrNameLst>
                                      </p:cBhvr>
                                      <p:to>
                                        <p:strVal val="visible"/>
                                      </p:to>
                                    </p:set>
                                  </p:childTnLst>
                                </p:cTn>
                              </p:par>
                            </p:childTnLst>
                          </p:cTn>
                        </p:par>
                        <p:par>
                          <p:cTn id="53" fill="hold">
                            <p:stCondLst>
                              <p:cond delay="0"/>
                            </p:stCondLst>
                            <p:childTnLst>
                              <p:par>
                                <p:cTn id="54" presetClass="entr" nodeType="afterEffect" presetSubtype="0" presetID="1" grpId="16" fill="hold">
                                  <p:stCondLst>
                                    <p:cond delay="0"/>
                                  </p:stCondLst>
                                  <p:iterate type="el" backwards="0">
                                    <p:tmAbs val="0"/>
                                  </p:iterate>
                                  <p:childTnLst>
                                    <p:set>
                                      <p:cBhvr>
                                        <p:cTn id="55" fill="hold"/>
                                        <p:tgtEl>
                                          <p:spTgt spid="29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01" grpId="3"/>
      <p:bldP build="whole" bldLvl="1" animBg="1" rev="0" advAuto="0" spid="305" grpId="9"/>
      <p:bldP build="whole" bldLvl="1" animBg="1" rev="0" advAuto="0" spid="303" grpId="12"/>
      <p:bldP build="whole" bldLvl="1" animBg="1" rev="0" advAuto="0" spid="308" grpId="13"/>
      <p:bldP build="whole" bldLvl="1" animBg="1" rev="0" advAuto="0" spid="296" grpId="8"/>
      <p:bldP build="whole" bldLvl="1" animBg="1" rev="0" advAuto="0" spid="309" grpId="14"/>
      <p:bldP build="whole" bldLvl="1" animBg="1" rev="0" advAuto="0" spid="302" grpId="5"/>
      <p:bldP build="whole" bldLvl="1" animBg="1" rev="0" advAuto="0" spid="306" grpId="10"/>
      <p:bldP build="whole" bldLvl="1" animBg="1" rev="0" advAuto="0" spid="307" grpId="11"/>
      <p:bldP build="whole" bldLvl="1" animBg="1" rev="0" advAuto="0" spid="304" grpId="7"/>
      <p:bldP build="whole" bldLvl="1" animBg="1" rev="0" advAuto="0" spid="295" grpId="16"/>
      <p:bldP build="whole" bldLvl="1" animBg="1" rev="0" advAuto="0" spid="303" grpId="6"/>
      <p:bldP build="whole" bldLvl="1" animBg="1" rev="0" advAuto="0" spid="300" grpId="4"/>
      <p:bldP build="whole" bldLvl="1" animBg="1" rev="0" advAuto="0" spid="312" grpId="15"/>
      <p:bldP build="whole" bldLvl="1" animBg="1" rev="0" advAuto="0" spid="310" grpId="1"/>
      <p:bldP build="whole" bldLvl="1" animBg="1" rev="0" advAuto="0" spid="311" grpId="2"/>
    </p:bldLst>
  </p:timing>
</p:sld>
</file>

<file path=ppt/slides/slide1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16" name="Shape 316"/>
          <p:cNvSpPr/>
          <p:nvPr>
            <p:ph type="sldNum" sz="quarter" idx="4294967295"/>
          </p:nvPr>
        </p:nvSpPr>
        <p:spPr>
          <a:xfrm>
            <a:off x="11925517" y="9024622"/>
            <a:ext cx="410953" cy="4191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317" name="pasted-image.png"/>
          <p:cNvPicPr>
            <a:picLocks noChangeAspect="1"/>
          </p:cNvPicPr>
          <p:nvPr/>
        </p:nvPicPr>
        <p:blipFill>
          <a:blip r:embed="rId3">
            <a:extLst/>
          </a:blip>
          <a:stretch>
            <a:fillRect/>
          </a:stretch>
        </p:blipFill>
        <p:spPr>
          <a:xfrm>
            <a:off x="523392" y="1176437"/>
            <a:ext cx="11958016" cy="7400726"/>
          </a:xfrm>
          <a:prstGeom prst="rect">
            <a:avLst/>
          </a:prstGeom>
          <a:ln w="12700">
            <a:miter lim="400000"/>
          </a:ln>
        </p:spPr>
      </p:pic>
      <p:sp>
        <p:nvSpPr>
          <p:cNvPr id="318" name="Shape 318"/>
          <p:cNvSpPr/>
          <p:nvPr/>
        </p:nvSpPr>
        <p:spPr>
          <a:xfrm>
            <a:off x="10074840" y="143825"/>
            <a:ext cx="2152803" cy="685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r"/>
          </a:lstStyle>
          <a:p>
            <a:pPr/>
            <a:r>
              <a:t>branches</a:t>
            </a:r>
          </a:p>
        </p:txBody>
      </p:sp>
    </p:spTree>
  </p:cSld>
  <p:clrMapOvr>
    <a:masterClrMapping/>
  </p:clrMapOvr>
  <p:transition xmlns:p14="http://schemas.microsoft.com/office/powerpoint/2010/main" spd="med" advClick="1" p14:dur="1000"/>
</p:sld>
</file>

<file path=ppt/slides/slide1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22" name="Shape 322"/>
          <p:cNvSpPr/>
          <p:nvPr>
            <p:ph type="title"/>
          </p:nvPr>
        </p:nvSpPr>
        <p:spPr>
          <a:prstGeom prst="rect">
            <a:avLst/>
          </a:prstGeom>
        </p:spPr>
        <p:txBody>
          <a:bodyPr/>
          <a:lstStyle/>
          <a:p>
            <a:pPr/>
            <a:r>
              <a:t>Conceptos básicos</a:t>
            </a:r>
          </a:p>
        </p:txBody>
      </p:sp>
      <p:sp>
        <p:nvSpPr>
          <p:cNvPr id="323" name="Shape 323"/>
          <p:cNvSpPr/>
          <p:nvPr>
            <p:ph type="body" sz="quarter" idx="1"/>
          </p:nvPr>
        </p:nvSpPr>
        <p:spPr>
          <a:xfrm>
            <a:off x="952500" y="2590800"/>
            <a:ext cx="11099800" cy="2218399"/>
          </a:xfrm>
          <a:prstGeom prst="rect">
            <a:avLst/>
          </a:prstGeom>
        </p:spPr>
        <p:txBody>
          <a:bodyPr anchor="t"/>
          <a:lstStyle/>
          <a:p>
            <a:pPr marL="0" indent="0" algn="ctr" defTabSz="566674">
              <a:spcBef>
                <a:spcPts val="0"/>
              </a:spcBef>
              <a:buSzTx/>
              <a:buNone/>
              <a:defRPr sz="5820" u="sng"/>
            </a:pPr>
            <a:r>
              <a:t>merge</a:t>
            </a:r>
          </a:p>
          <a:p>
            <a:pPr marL="0" indent="0" algn="ctr" defTabSz="566674">
              <a:spcBef>
                <a:spcPts val="2300"/>
              </a:spcBef>
              <a:buSzTx/>
              <a:buNone/>
              <a:defRPr sz="3880"/>
            </a:pPr>
            <a:r>
              <a:t>“introduce cambios de un branch en otro distinto”</a:t>
            </a:r>
          </a:p>
        </p:txBody>
      </p:sp>
      <p:sp>
        <p:nvSpPr>
          <p:cNvPr id="324" name="Shape 324"/>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14:dur="1000"/>
</p:sld>
</file>

<file path=ppt/slides/slide1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28" name="Shape 328"/>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29" name="Shape 329"/>
          <p:cNvSpPr/>
          <p:nvPr/>
        </p:nvSpPr>
        <p:spPr>
          <a:xfrm>
            <a:off x="4052852" y="1695766"/>
            <a:ext cx="1355219" cy="1355220"/>
          </a:xfrm>
          <a:prstGeom prst="line">
            <a:avLst/>
          </a:prstGeom>
          <a:ln w="25400">
            <a:solidFill>
              <a:srgbClr val="FFFFFF"/>
            </a:solidFill>
            <a:custDash>
              <a:ds d="200000" sp="200000"/>
            </a:custDash>
            <a:miter lim="400000"/>
          </a:ln>
        </p:spPr>
        <p:txBody>
          <a:bodyPr lIns="50800" tIns="50800" rIns="50800" bIns="50800" anchor="ctr"/>
          <a:lstStyle/>
          <a:p>
            <a:pPr>
              <a:defRPr sz="2400">
                <a:effectLst>
                  <a:outerShdw sx="100000" sy="100000" kx="0" ky="0" algn="b" rotWithShape="0" blurRad="25400" dist="23998" dir="2700000">
                    <a:srgbClr val="000000">
                      <a:alpha val="31034"/>
                    </a:srgbClr>
                  </a:outerShdw>
                </a:effectLst>
              </a:defRPr>
            </a:pPr>
          </a:p>
        </p:txBody>
      </p:sp>
      <p:sp>
        <p:nvSpPr>
          <p:cNvPr id="330" name="Shape 330"/>
          <p:cNvSpPr/>
          <p:nvPr/>
        </p:nvSpPr>
        <p:spPr>
          <a:xfrm>
            <a:off x="1355680" y="1681695"/>
            <a:ext cx="8715475" cy="1"/>
          </a:xfrm>
          <a:prstGeom prst="line">
            <a:avLst/>
          </a:prstGeom>
          <a:ln w="25400">
            <a:solidFill>
              <a:srgbClr val="FFFFFF"/>
            </a:solidFill>
            <a:miter lim="400000"/>
          </a:ln>
        </p:spPr>
        <p:txBody>
          <a:bodyPr lIns="50800" tIns="50800" rIns="50800" bIns="50800" anchor="ctr"/>
          <a:lstStyle/>
          <a:p>
            <a:pPr>
              <a:defRPr sz="2400">
                <a:effectLst>
                  <a:outerShdw sx="100000" sy="100000" kx="0" ky="0" algn="b" rotWithShape="0" blurRad="25400" dist="23998" dir="2700000">
                    <a:srgbClr val="000000">
                      <a:alpha val="31034"/>
                    </a:srgbClr>
                  </a:outerShdw>
                </a:effectLst>
              </a:defRPr>
            </a:pPr>
          </a:p>
        </p:txBody>
      </p:sp>
      <p:sp>
        <p:nvSpPr>
          <p:cNvPr id="331" name="Shape 331"/>
          <p:cNvSpPr/>
          <p:nvPr/>
        </p:nvSpPr>
        <p:spPr>
          <a:xfrm>
            <a:off x="699384" y="1187835"/>
            <a:ext cx="1015864" cy="1015864"/>
          </a:xfrm>
          <a:prstGeom prst="ellipse">
            <a:avLst/>
          </a:prstGeom>
          <a:gradFill>
            <a:gsLst>
              <a:gs pos="0">
                <a:schemeClr val="accent1"/>
              </a:gs>
              <a:gs pos="100000">
                <a:schemeClr val="accent1">
                  <a:hueOff val="321133"/>
                  <a:satOff val="-12043"/>
                  <a:lumOff val="-7113"/>
                </a:schemeClr>
              </a:gs>
            </a:gsLst>
            <a:lin ang="5400000"/>
          </a:gradFill>
          <a:ln w="12700">
            <a:miter lim="400000"/>
          </a:ln>
          <a:effectLst>
            <a:outerShdw sx="100000" sy="100000" kx="0" ky="0" algn="b" rotWithShape="0" blurRad="76200" dist="0" dir="18900000">
              <a:srgbClr val="000000">
                <a:alpha val="8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b="1">
                <a:effectLst>
                  <a:outerShdw sx="100000" sy="100000" kx="0" ky="0" algn="b" rotWithShape="0" blurRad="25400" dist="23998" dir="2700000">
                    <a:srgbClr val="000000">
                      <a:alpha val="31034"/>
                    </a:srgbClr>
                  </a:outerShdw>
                </a:effectLst>
                <a:latin typeface="Helvetica"/>
                <a:ea typeface="Helvetica"/>
                <a:cs typeface="Helvetica"/>
                <a:sym typeface="Helvetica"/>
              </a:defRPr>
            </a:lvl1pPr>
          </a:lstStyle>
          <a:p>
            <a:pPr/>
            <a:r>
              <a:t>A1</a:t>
            </a:r>
          </a:p>
        </p:txBody>
      </p:sp>
      <p:sp>
        <p:nvSpPr>
          <p:cNvPr id="332" name="Shape 332"/>
          <p:cNvSpPr/>
          <p:nvPr/>
        </p:nvSpPr>
        <p:spPr>
          <a:xfrm>
            <a:off x="2143406" y="1187835"/>
            <a:ext cx="1015865" cy="1015864"/>
          </a:xfrm>
          <a:prstGeom prst="ellipse">
            <a:avLst/>
          </a:prstGeom>
          <a:gradFill>
            <a:gsLst>
              <a:gs pos="0">
                <a:schemeClr val="accent1"/>
              </a:gs>
              <a:gs pos="100000">
                <a:schemeClr val="accent1">
                  <a:hueOff val="321133"/>
                  <a:satOff val="-12043"/>
                  <a:lumOff val="-7113"/>
                </a:schemeClr>
              </a:gs>
            </a:gsLst>
            <a:lin ang="5400000"/>
          </a:gradFill>
          <a:ln w="12700">
            <a:miter lim="400000"/>
          </a:ln>
          <a:effectLst>
            <a:outerShdw sx="100000" sy="100000" kx="0" ky="0" algn="b" rotWithShape="0" blurRad="76200" dist="0" dir="18900000">
              <a:srgbClr val="000000">
                <a:alpha val="8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b="1">
                <a:effectLst>
                  <a:outerShdw sx="100000" sy="100000" kx="0" ky="0" algn="b" rotWithShape="0" blurRad="25400" dist="23998" dir="2700000">
                    <a:srgbClr val="000000">
                      <a:alpha val="31034"/>
                    </a:srgbClr>
                  </a:outerShdw>
                </a:effectLst>
                <a:latin typeface="Helvetica"/>
                <a:ea typeface="Helvetica"/>
                <a:cs typeface="Helvetica"/>
                <a:sym typeface="Helvetica"/>
              </a:defRPr>
            </a:lvl1pPr>
          </a:lstStyle>
          <a:p>
            <a:pPr/>
            <a:r>
              <a:t>A2</a:t>
            </a:r>
          </a:p>
        </p:txBody>
      </p:sp>
      <p:sp>
        <p:nvSpPr>
          <p:cNvPr id="333" name="Shape 333"/>
          <p:cNvSpPr/>
          <p:nvPr/>
        </p:nvSpPr>
        <p:spPr>
          <a:xfrm>
            <a:off x="3587428" y="1187835"/>
            <a:ext cx="1015864" cy="1015864"/>
          </a:xfrm>
          <a:prstGeom prst="ellipse">
            <a:avLst/>
          </a:prstGeom>
          <a:gradFill>
            <a:gsLst>
              <a:gs pos="0">
                <a:schemeClr val="accent1"/>
              </a:gs>
              <a:gs pos="100000">
                <a:schemeClr val="accent1">
                  <a:hueOff val="321133"/>
                  <a:satOff val="-12043"/>
                  <a:lumOff val="-7113"/>
                </a:schemeClr>
              </a:gs>
            </a:gsLst>
            <a:lin ang="5400000"/>
          </a:gradFill>
          <a:ln w="12700">
            <a:miter lim="400000"/>
          </a:ln>
          <a:effectLst>
            <a:outerShdw sx="100000" sy="100000" kx="0" ky="0" algn="b" rotWithShape="0" blurRad="76200" dist="0" dir="18900000">
              <a:srgbClr val="000000">
                <a:alpha val="8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b="1">
                <a:effectLst>
                  <a:outerShdw sx="100000" sy="100000" kx="0" ky="0" algn="b" rotWithShape="0" blurRad="25400" dist="23998" dir="2700000">
                    <a:srgbClr val="000000">
                      <a:alpha val="31034"/>
                    </a:srgbClr>
                  </a:outerShdw>
                </a:effectLst>
                <a:latin typeface="Helvetica"/>
                <a:ea typeface="Helvetica"/>
                <a:cs typeface="Helvetica"/>
                <a:sym typeface="Helvetica"/>
              </a:defRPr>
            </a:lvl1pPr>
          </a:lstStyle>
          <a:p>
            <a:pPr/>
            <a:r>
              <a:t>A3</a:t>
            </a:r>
          </a:p>
        </p:txBody>
      </p:sp>
      <p:sp>
        <p:nvSpPr>
          <p:cNvPr id="334" name="Shape 334"/>
          <p:cNvSpPr/>
          <p:nvPr/>
        </p:nvSpPr>
        <p:spPr>
          <a:xfrm>
            <a:off x="5338012" y="3025265"/>
            <a:ext cx="2783809" cy="1"/>
          </a:xfrm>
          <a:prstGeom prst="line">
            <a:avLst/>
          </a:prstGeom>
          <a:ln w="25400">
            <a:solidFill>
              <a:srgbClr val="FFFFFF"/>
            </a:solidFill>
            <a:miter lim="400000"/>
          </a:ln>
        </p:spPr>
        <p:txBody>
          <a:bodyPr lIns="50800" tIns="50800" rIns="50800" bIns="50800" anchor="ctr"/>
          <a:lstStyle/>
          <a:p>
            <a:pPr>
              <a:defRPr sz="2400">
                <a:effectLst>
                  <a:outerShdw sx="100000" sy="100000" kx="0" ky="0" algn="b" rotWithShape="0" blurRad="25400" dist="23998" dir="2700000">
                    <a:srgbClr val="000000">
                      <a:alpha val="31034"/>
                    </a:srgbClr>
                  </a:outerShdw>
                </a:effectLst>
              </a:defRPr>
            </a:pPr>
          </a:p>
        </p:txBody>
      </p:sp>
      <p:sp>
        <p:nvSpPr>
          <p:cNvPr id="335" name="Shape 335"/>
          <p:cNvSpPr/>
          <p:nvPr/>
        </p:nvSpPr>
        <p:spPr>
          <a:xfrm>
            <a:off x="4803654" y="2517333"/>
            <a:ext cx="1015864" cy="1015865"/>
          </a:xfrm>
          <a:prstGeom prst="ellipse">
            <a:avLst/>
          </a:prstGeom>
          <a:gradFill>
            <a:gsLst>
              <a:gs pos="0">
                <a:schemeClr val="accent2"/>
              </a:gs>
              <a:gs pos="100000">
                <a:schemeClr val="accent2">
                  <a:hueOff val="-1101185"/>
                  <a:satOff val="4910"/>
                  <a:lumOff val="-14610"/>
                </a:schemeClr>
              </a:gs>
            </a:gsLst>
            <a:lin ang="5400000"/>
          </a:gradFill>
          <a:ln w="12700">
            <a:miter lim="400000"/>
          </a:ln>
          <a:effectLst>
            <a:outerShdw sx="100000" sy="100000" kx="0" ky="0" algn="b" rotWithShape="0" blurRad="76200" dist="0" dir="18900000">
              <a:srgbClr val="000000">
                <a:alpha val="8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b="1" sz="3500">
                <a:effectLst>
                  <a:outerShdw sx="100000" sy="100000" kx="0" ky="0" algn="b" rotWithShape="0" blurRad="25400" dist="23998" dir="2700000">
                    <a:srgbClr val="000000">
                      <a:alpha val="31034"/>
                    </a:srgbClr>
                  </a:outerShdw>
                </a:effectLst>
                <a:latin typeface="Helvetica"/>
                <a:ea typeface="Helvetica"/>
                <a:cs typeface="Helvetica"/>
                <a:sym typeface="Helvetica"/>
              </a:defRPr>
            </a:lvl1pPr>
          </a:lstStyle>
          <a:p>
            <a:pPr/>
            <a:r>
              <a:t>D1</a:t>
            </a:r>
          </a:p>
        </p:txBody>
      </p:sp>
      <p:sp>
        <p:nvSpPr>
          <p:cNvPr id="336" name="Shape 336"/>
          <p:cNvSpPr/>
          <p:nvPr/>
        </p:nvSpPr>
        <p:spPr>
          <a:xfrm>
            <a:off x="6221984" y="2517333"/>
            <a:ext cx="1015865" cy="1015865"/>
          </a:xfrm>
          <a:prstGeom prst="ellipse">
            <a:avLst/>
          </a:prstGeom>
          <a:gradFill>
            <a:gsLst>
              <a:gs pos="0">
                <a:schemeClr val="accent2"/>
              </a:gs>
              <a:gs pos="100000">
                <a:schemeClr val="accent2">
                  <a:hueOff val="-1101185"/>
                  <a:satOff val="4910"/>
                  <a:lumOff val="-14610"/>
                </a:schemeClr>
              </a:gs>
            </a:gsLst>
            <a:lin ang="5400000"/>
          </a:gradFill>
          <a:ln w="12700">
            <a:miter lim="400000"/>
          </a:ln>
          <a:effectLst>
            <a:outerShdw sx="100000" sy="100000" kx="0" ky="0" algn="b" rotWithShape="0" blurRad="76200" dist="0" dir="18900000">
              <a:srgbClr val="000000">
                <a:alpha val="8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b="1" sz="3500">
                <a:effectLst>
                  <a:outerShdw sx="100000" sy="100000" kx="0" ky="0" algn="b" rotWithShape="0" blurRad="25400" dist="23998" dir="2700000">
                    <a:srgbClr val="000000">
                      <a:alpha val="31034"/>
                    </a:srgbClr>
                  </a:outerShdw>
                </a:effectLst>
                <a:latin typeface="Helvetica"/>
                <a:ea typeface="Helvetica"/>
                <a:cs typeface="Helvetica"/>
                <a:sym typeface="Helvetica"/>
              </a:defRPr>
            </a:lvl1pPr>
          </a:lstStyle>
          <a:p>
            <a:pPr/>
            <a:r>
              <a:t>D2</a:t>
            </a:r>
          </a:p>
        </p:txBody>
      </p:sp>
      <p:sp>
        <p:nvSpPr>
          <p:cNvPr id="337" name="Shape 337"/>
          <p:cNvSpPr/>
          <p:nvPr/>
        </p:nvSpPr>
        <p:spPr>
          <a:xfrm>
            <a:off x="7634954" y="2517333"/>
            <a:ext cx="1015865" cy="1015865"/>
          </a:xfrm>
          <a:prstGeom prst="ellipse">
            <a:avLst/>
          </a:prstGeom>
          <a:gradFill>
            <a:gsLst>
              <a:gs pos="0">
                <a:schemeClr val="accent2"/>
              </a:gs>
              <a:gs pos="100000">
                <a:schemeClr val="accent2">
                  <a:hueOff val="-1101185"/>
                  <a:satOff val="4910"/>
                  <a:lumOff val="-14610"/>
                </a:schemeClr>
              </a:gs>
            </a:gsLst>
            <a:lin ang="5400000"/>
          </a:gradFill>
          <a:ln w="12700">
            <a:miter lim="400000"/>
          </a:ln>
          <a:effectLst>
            <a:outerShdw sx="100000" sy="100000" kx="0" ky="0" algn="b" rotWithShape="0" blurRad="76200" dist="0" dir="18900000">
              <a:srgbClr val="000000">
                <a:alpha val="8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b="1" sz="3500">
                <a:effectLst>
                  <a:outerShdw sx="100000" sy="100000" kx="0" ky="0" algn="b" rotWithShape="0" blurRad="25400" dist="23998" dir="2700000">
                    <a:srgbClr val="000000">
                      <a:alpha val="31034"/>
                    </a:srgbClr>
                  </a:outerShdw>
                </a:effectLst>
                <a:latin typeface="Helvetica"/>
                <a:ea typeface="Helvetica"/>
                <a:cs typeface="Helvetica"/>
                <a:sym typeface="Helvetica"/>
              </a:defRPr>
            </a:lvl1pPr>
          </a:lstStyle>
          <a:p>
            <a:pPr/>
            <a:r>
              <a:t>D3</a:t>
            </a:r>
          </a:p>
        </p:txBody>
      </p:sp>
      <p:sp>
        <p:nvSpPr>
          <p:cNvPr id="338" name="Shape 338"/>
          <p:cNvSpPr/>
          <p:nvPr/>
        </p:nvSpPr>
        <p:spPr>
          <a:xfrm>
            <a:off x="5205485" y="1173763"/>
            <a:ext cx="1015864" cy="1015864"/>
          </a:xfrm>
          <a:prstGeom prst="ellipse">
            <a:avLst/>
          </a:prstGeom>
          <a:gradFill>
            <a:gsLst>
              <a:gs pos="0">
                <a:schemeClr val="accent1"/>
              </a:gs>
              <a:gs pos="100000">
                <a:schemeClr val="accent1">
                  <a:hueOff val="321133"/>
                  <a:satOff val="-12043"/>
                  <a:lumOff val="-7113"/>
                </a:schemeClr>
              </a:gs>
            </a:gsLst>
            <a:lin ang="5400000"/>
          </a:gradFill>
          <a:ln w="12700">
            <a:miter lim="400000"/>
          </a:ln>
          <a:effectLst>
            <a:outerShdw sx="100000" sy="100000" kx="0" ky="0" algn="b" rotWithShape="0" blurRad="76200" dist="0" dir="18900000">
              <a:srgbClr val="000000">
                <a:alpha val="8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b="1">
                <a:effectLst>
                  <a:outerShdw sx="100000" sy="100000" kx="0" ky="0" algn="b" rotWithShape="0" blurRad="25400" dist="23998" dir="2700000">
                    <a:srgbClr val="000000">
                      <a:alpha val="31034"/>
                    </a:srgbClr>
                  </a:outerShdw>
                </a:effectLst>
                <a:latin typeface="Helvetica"/>
                <a:ea typeface="Helvetica"/>
                <a:cs typeface="Helvetica"/>
                <a:sym typeface="Helvetica"/>
              </a:defRPr>
            </a:lvl1pPr>
          </a:lstStyle>
          <a:p>
            <a:pPr/>
            <a:r>
              <a:t>A4</a:t>
            </a:r>
          </a:p>
        </p:txBody>
      </p:sp>
      <p:sp>
        <p:nvSpPr>
          <p:cNvPr id="339" name="Shape 339"/>
          <p:cNvSpPr/>
          <p:nvPr/>
        </p:nvSpPr>
        <p:spPr>
          <a:xfrm>
            <a:off x="6964785" y="1187835"/>
            <a:ext cx="1015865" cy="1015864"/>
          </a:xfrm>
          <a:prstGeom prst="ellipse">
            <a:avLst/>
          </a:prstGeom>
          <a:gradFill>
            <a:gsLst>
              <a:gs pos="0">
                <a:schemeClr val="accent1"/>
              </a:gs>
              <a:gs pos="100000">
                <a:schemeClr val="accent1">
                  <a:hueOff val="321133"/>
                  <a:satOff val="-12043"/>
                  <a:lumOff val="-7113"/>
                </a:schemeClr>
              </a:gs>
            </a:gsLst>
            <a:lin ang="5400000"/>
          </a:gradFill>
          <a:ln w="12700">
            <a:miter lim="400000"/>
          </a:ln>
          <a:effectLst>
            <a:outerShdw sx="100000" sy="100000" kx="0" ky="0" algn="b" rotWithShape="0" blurRad="76200" dist="0" dir="18900000">
              <a:srgbClr val="000000">
                <a:alpha val="8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b="1">
                <a:effectLst>
                  <a:outerShdw sx="100000" sy="100000" kx="0" ky="0" algn="b" rotWithShape="0" blurRad="25400" dist="23998" dir="2700000">
                    <a:srgbClr val="000000">
                      <a:alpha val="31034"/>
                    </a:srgbClr>
                  </a:outerShdw>
                </a:effectLst>
                <a:latin typeface="Helvetica"/>
                <a:ea typeface="Helvetica"/>
                <a:cs typeface="Helvetica"/>
                <a:sym typeface="Helvetica"/>
              </a:defRPr>
            </a:lvl1pPr>
          </a:lstStyle>
          <a:p>
            <a:pPr/>
            <a:r>
              <a:t>A5</a:t>
            </a:r>
          </a:p>
        </p:txBody>
      </p:sp>
      <p:sp>
        <p:nvSpPr>
          <p:cNvPr id="340" name="Shape 340"/>
          <p:cNvSpPr/>
          <p:nvPr/>
        </p:nvSpPr>
        <p:spPr>
          <a:xfrm>
            <a:off x="10411207" y="1338795"/>
            <a:ext cx="1697126" cy="685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pPr/>
            <a:r>
              <a:t>master</a:t>
            </a:r>
          </a:p>
        </p:txBody>
      </p:sp>
      <p:sp>
        <p:nvSpPr>
          <p:cNvPr id="341" name="Shape 341"/>
          <p:cNvSpPr/>
          <p:nvPr/>
        </p:nvSpPr>
        <p:spPr>
          <a:xfrm>
            <a:off x="10313499" y="2682365"/>
            <a:ext cx="1991917" cy="685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pPr/>
            <a:r>
              <a:t>feature1</a:t>
            </a:r>
          </a:p>
        </p:txBody>
      </p:sp>
      <p:sp>
        <p:nvSpPr>
          <p:cNvPr id="342" name="Shape 342"/>
          <p:cNvSpPr/>
          <p:nvPr/>
        </p:nvSpPr>
        <p:spPr>
          <a:xfrm flipV="1">
            <a:off x="8135544" y="6751719"/>
            <a:ext cx="1186220" cy="1270001"/>
          </a:xfrm>
          <a:prstGeom prst="line">
            <a:avLst/>
          </a:prstGeom>
          <a:ln w="25400">
            <a:solidFill>
              <a:srgbClr val="FFFFFF"/>
            </a:solidFill>
            <a:miter lim="400000"/>
          </a:ln>
        </p:spPr>
        <p:txBody>
          <a:bodyPr lIns="50800" tIns="50800" rIns="50800" bIns="50800" anchor="ctr"/>
          <a:lstStyle/>
          <a:p>
            <a:pPr>
              <a:defRPr sz="2400">
                <a:effectLst>
                  <a:outerShdw sx="100000" sy="100000" kx="0" ky="0" algn="b" rotWithShape="0" blurRad="25400" dist="23998" dir="2700000">
                    <a:srgbClr val="000000">
                      <a:alpha val="31034"/>
                    </a:srgbClr>
                  </a:outerShdw>
                </a:effectLst>
              </a:defRPr>
            </a:pPr>
          </a:p>
        </p:txBody>
      </p:sp>
      <p:sp>
        <p:nvSpPr>
          <p:cNvPr id="343" name="Shape 343"/>
          <p:cNvSpPr/>
          <p:nvPr/>
        </p:nvSpPr>
        <p:spPr>
          <a:xfrm>
            <a:off x="4052852" y="6709110"/>
            <a:ext cx="1355219" cy="1355219"/>
          </a:xfrm>
          <a:prstGeom prst="line">
            <a:avLst/>
          </a:prstGeom>
          <a:ln w="25400">
            <a:solidFill>
              <a:srgbClr val="FFFFFF"/>
            </a:solidFill>
            <a:miter lim="400000"/>
          </a:ln>
        </p:spPr>
        <p:txBody>
          <a:bodyPr lIns="50800" tIns="50800" rIns="50800" bIns="50800" anchor="ctr"/>
          <a:lstStyle/>
          <a:p>
            <a:pPr>
              <a:defRPr sz="2400">
                <a:effectLst>
                  <a:outerShdw sx="100000" sy="100000" kx="0" ky="0" algn="b" rotWithShape="0" blurRad="25400" dist="23998" dir="2700000">
                    <a:srgbClr val="000000">
                      <a:alpha val="31034"/>
                    </a:srgbClr>
                  </a:outerShdw>
                </a:effectLst>
              </a:defRPr>
            </a:pPr>
          </a:p>
        </p:txBody>
      </p:sp>
      <p:sp>
        <p:nvSpPr>
          <p:cNvPr id="344" name="Shape 344"/>
          <p:cNvSpPr/>
          <p:nvPr/>
        </p:nvSpPr>
        <p:spPr>
          <a:xfrm>
            <a:off x="1355680" y="6695038"/>
            <a:ext cx="8715475" cy="1"/>
          </a:xfrm>
          <a:prstGeom prst="line">
            <a:avLst/>
          </a:prstGeom>
          <a:ln w="25400">
            <a:solidFill>
              <a:srgbClr val="FFFFFF"/>
            </a:solidFill>
            <a:miter lim="400000"/>
          </a:ln>
        </p:spPr>
        <p:txBody>
          <a:bodyPr lIns="50800" tIns="50800" rIns="50800" bIns="50800" anchor="ctr"/>
          <a:lstStyle/>
          <a:p>
            <a:pPr>
              <a:defRPr sz="2400">
                <a:effectLst>
                  <a:outerShdw sx="100000" sy="100000" kx="0" ky="0" algn="b" rotWithShape="0" blurRad="25400" dist="23998" dir="2700000">
                    <a:srgbClr val="000000">
                      <a:alpha val="31034"/>
                    </a:srgbClr>
                  </a:outerShdw>
                </a:effectLst>
              </a:defRPr>
            </a:pPr>
          </a:p>
        </p:txBody>
      </p:sp>
      <p:sp>
        <p:nvSpPr>
          <p:cNvPr id="345" name="Shape 345"/>
          <p:cNvSpPr/>
          <p:nvPr/>
        </p:nvSpPr>
        <p:spPr>
          <a:xfrm>
            <a:off x="699384" y="6201178"/>
            <a:ext cx="1015864" cy="1015865"/>
          </a:xfrm>
          <a:prstGeom prst="ellipse">
            <a:avLst/>
          </a:prstGeom>
          <a:gradFill>
            <a:gsLst>
              <a:gs pos="0">
                <a:schemeClr val="accent1"/>
              </a:gs>
              <a:gs pos="100000">
                <a:schemeClr val="accent1">
                  <a:hueOff val="321133"/>
                  <a:satOff val="-12043"/>
                  <a:lumOff val="-7113"/>
                </a:schemeClr>
              </a:gs>
            </a:gsLst>
            <a:lin ang="5400000"/>
          </a:gradFill>
          <a:ln w="12700">
            <a:miter lim="400000"/>
          </a:ln>
          <a:effectLst>
            <a:outerShdw sx="100000" sy="100000" kx="0" ky="0" algn="b" rotWithShape="0" blurRad="76200" dist="0" dir="18900000">
              <a:srgbClr val="000000">
                <a:alpha val="8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b="1">
                <a:effectLst>
                  <a:outerShdw sx="100000" sy="100000" kx="0" ky="0" algn="b" rotWithShape="0" blurRad="25400" dist="23998" dir="2700000">
                    <a:srgbClr val="000000">
                      <a:alpha val="31034"/>
                    </a:srgbClr>
                  </a:outerShdw>
                </a:effectLst>
                <a:latin typeface="Helvetica"/>
                <a:ea typeface="Helvetica"/>
                <a:cs typeface="Helvetica"/>
                <a:sym typeface="Helvetica"/>
              </a:defRPr>
            </a:lvl1pPr>
          </a:lstStyle>
          <a:p>
            <a:pPr/>
            <a:r>
              <a:t>A1</a:t>
            </a:r>
          </a:p>
        </p:txBody>
      </p:sp>
      <p:sp>
        <p:nvSpPr>
          <p:cNvPr id="346" name="Shape 346"/>
          <p:cNvSpPr/>
          <p:nvPr/>
        </p:nvSpPr>
        <p:spPr>
          <a:xfrm>
            <a:off x="2143406" y="6201178"/>
            <a:ext cx="1015865" cy="1015865"/>
          </a:xfrm>
          <a:prstGeom prst="ellipse">
            <a:avLst/>
          </a:prstGeom>
          <a:gradFill>
            <a:gsLst>
              <a:gs pos="0">
                <a:schemeClr val="accent1"/>
              </a:gs>
              <a:gs pos="100000">
                <a:schemeClr val="accent1">
                  <a:hueOff val="321133"/>
                  <a:satOff val="-12043"/>
                  <a:lumOff val="-7113"/>
                </a:schemeClr>
              </a:gs>
            </a:gsLst>
            <a:lin ang="5400000"/>
          </a:gradFill>
          <a:ln w="12700">
            <a:miter lim="400000"/>
          </a:ln>
          <a:effectLst>
            <a:outerShdw sx="100000" sy="100000" kx="0" ky="0" algn="b" rotWithShape="0" blurRad="76200" dist="0" dir="18900000">
              <a:srgbClr val="000000">
                <a:alpha val="8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b="1">
                <a:effectLst>
                  <a:outerShdw sx="100000" sy="100000" kx="0" ky="0" algn="b" rotWithShape="0" blurRad="25400" dist="23998" dir="2700000">
                    <a:srgbClr val="000000">
                      <a:alpha val="31034"/>
                    </a:srgbClr>
                  </a:outerShdw>
                </a:effectLst>
                <a:latin typeface="Helvetica"/>
                <a:ea typeface="Helvetica"/>
                <a:cs typeface="Helvetica"/>
                <a:sym typeface="Helvetica"/>
              </a:defRPr>
            </a:lvl1pPr>
          </a:lstStyle>
          <a:p>
            <a:pPr/>
            <a:r>
              <a:t>A2</a:t>
            </a:r>
          </a:p>
        </p:txBody>
      </p:sp>
      <p:sp>
        <p:nvSpPr>
          <p:cNvPr id="347" name="Shape 347"/>
          <p:cNvSpPr/>
          <p:nvPr/>
        </p:nvSpPr>
        <p:spPr>
          <a:xfrm>
            <a:off x="3587428" y="6201178"/>
            <a:ext cx="1015864" cy="1015865"/>
          </a:xfrm>
          <a:prstGeom prst="ellipse">
            <a:avLst/>
          </a:prstGeom>
          <a:gradFill>
            <a:gsLst>
              <a:gs pos="0">
                <a:schemeClr val="accent1"/>
              </a:gs>
              <a:gs pos="100000">
                <a:schemeClr val="accent1">
                  <a:hueOff val="321133"/>
                  <a:satOff val="-12043"/>
                  <a:lumOff val="-7113"/>
                </a:schemeClr>
              </a:gs>
            </a:gsLst>
            <a:lin ang="5400000"/>
          </a:gradFill>
          <a:ln w="12700">
            <a:miter lim="400000"/>
          </a:ln>
          <a:effectLst>
            <a:outerShdw sx="100000" sy="100000" kx="0" ky="0" algn="b" rotWithShape="0" blurRad="76200" dist="0" dir="18900000">
              <a:srgbClr val="000000">
                <a:alpha val="8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b="1">
                <a:effectLst>
                  <a:outerShdw sx="100000" sy="100000" kx="0" ky="0" algn="b" rotWithShape="0" blurRad="25400" dist="23998" dir="2700000">
                    <a:srgbClr val="000000">
                      <a:alpha val="31034"/>
                    </a:srgbClr>
                  </a:outerShdw>
                </a:effectLst>
                <a:latin typeface="Helvetica"/>
                <a:ea typeface="Helvetica"/>
                <a:cs typeface="Helvetica"/>
                <a:sym typeface="Helvetica"/>
              </a:defRPr>
            </a:lvl1pPr>
          </a:lstStyle>
          <a:p>
            <a:pPr/>
            <a:r>
              <a:t>A3</a:t>
            </a:r>
          </a:p>
        </p:txBody>
      </p:sp>
      <p:sp>
        <p:nvSpPr>
          <p:cNvPr id="348" name="Shape 348"/>
          <p:cNvSpPr/>
          <p:nvPr/>
        </p:nvSpPr>
        <p:spPr>
          <a:xfrm>
            <a:off x="5338012" y="8038609"/>
            <a:ext cx="2783809" cy="1"/>
          </a:xfrm>
          <a:prstGeom prst="line">
            <a:avLst/>
          </a:prstGeom>
          <a:ln w="25400">
            <a:solidFill>
              <a:srgbClr val="FFFFFF"/>
            </a:solidFill>
            <a:miter lim="400000"/>
          </a:ln>
        </p:spPr>
        <p:txBody>
          <a:bodyPr lIns="50800" tIns="50800" rIns="50800" bIns="50800" anchor="ctr"/>
          <a:lstStyle/>
          <a:p>
            <a:pPr>
              <a:defRPr sz="2400">
                <a:effectLst>
                  <a:outerShdw sx="100000" sy="100000" kx="0" ky="0" algn="b" rotWithShape="0" blurRad="25400" dist="23998" dir="2700000">
                    <a:srgbClr val="000000">
                      <a:alpha val="31034"/>
                    </a:srgbClr>
                  </a:outerShdw>
                </a:effectLst>
              </a:defRPr>
            </a:pPr>
          </a:p>
        </p:txBody>
      </p:sp>
      <p:sp>
        <p:nvSpPr>
          <p:cNvPr id="349" name="Shape 349"/>
          <p:cNvSpPr/>
          <p:nvPr/>
        </p:nvSpPr>
        <p:spPr>
          <a:xfrm>
            <a:off x="5000504" y="7727527"/>
            <a:ext cx="622164" cy="622164"/>
          </a:xfrm>
          <a:prstGeom prst="ellipse">
            <a:avLst/>
          </a:prstGeom>
          <a:gradFill>
            <a:gsLst>
              <a:gs pos="0">
                <a:schemeClr val="accent2"/>
              </a:gs>
              <a:gs pos="100000">
                <a:schemeClr val="accent2">
                  <a:hueOff val="-1101185"/>
                  <a:satOff val="4910"/>
                  <a:lumOff val="-14610"/>
                </a:schemeClr>
              </a:gs>
            </a:gsLst>
            <a:lin ang="5400000"/>
          </a:gradFill>
          <a:ln w="12700">
            <a:miter lim="400000"/>
          </a:ln>
          <a:effectLst>
            <a:outerShdw sx="100000" sy="100000" kx="0" ky="0" algn="b" rotWithShape="0" blurRad="76200" dist="0" dir="18900000">
              <a:srgbClr val="000000">
                <a:alpha val="8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b="1" sz="2000">
                <a:effectLst>
                  <a:outerShdw sx="100000" sy="100000" kx="0" ky="0" algn="b" rotWithShape="0" blurRad="25400" dist="23998" dir="2700000">
                    <a:srgbClr val="000000">
                      <a:alpha val="31034"/>
                    </a:srgbClr>
                  </a:outerShdw>
                </a:effectLst>
                <a:latin typeface="Helvetica"/>
                <a:ea typeface="Helvetica"/>
                <a:cs typeface="Helvetica"/>
                <a:sym typeface="Helvetica"/>
              </a:defRPr>
            </a:lvl1pPr>
          </a:lstStyle>
          <a:p>
            <a:pPr/>
            <a:r>
              <a:t>D1</a:t>
            </a:r>
          </a:p>
        </p:txBody>
      </p:sp>
      <p:sp>
        <p:nvSpPr>
          <p:cNvPr id="350" name="Shape 350"/>
          <p:cNvSpPr/>
          <p:nvPr/>
        </p:nvSpPr>
        <p:spPr>
          <a:xfrm>
            <a:off x="5744802" y="7727527"/>
            <a:ext cx="622165" cy="622164"/>
          </a:xfrm>
          <a:prstGeom prst="ellipse">
            <a:avLst/>
          </a:prstGeom>
          <a:gradFill>
            <a:gsLst>
              <a:gs pos="0">
                <a:schemeClr val="accent2"/>
              </a:gs>
              <a:gs pos="100000">
                <a:schemeClr val="accent2">
                  <a:hueOff val="-1101185"/>
                  <a:satOff val="4910"/>
                  <a:lumOff val="-14610"/>
                </a:schemeClr>
              </a:gs>
            </a:gsLst>
            <a:lin ang="5400000"/>
          </a:gradFill>
          <a:ln w="12700">
            <a:miter lim="400000"/>
          </a:ln>
          <a:effectLst>
            <a:outerShdw sx="100000" sy="100000" kx="0" ky="0" algn="b" rotWithShape="0" blurRad="76200" dist="0" dir="18900000">
              <a:srgbClr val="000000">
                <a:alpha val="8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b="1" sz="2000">
                <a:effectLst>
                  <a:outerShdw sx="100000" sy="100000" kx="0" ky="0" algn="b" rotWithShape="0" blurRad="25400" dist="23998" dir="2700000">
                    <a:srgbClr val="000000">
                      <a:alpha val="31034"/>
                    </a:srgbClr>
                  </a:outerShdw>
                </a:effectLst>
                <a:latin typeface="Helvetica"/>
                <a:ea typeface="Helvetica"/>
                <a:cs typeface="Helvetica"/>
                <a:sym typeface="Helvetica"/>
              </a:defRPr>
            </a:lvl1pPr>
          </a:lstStyle>
          <a:p>
            <a:pPr/>
            <a:r>
              <a:t>D2</a:t>
            </a:r>
          </a:p>
        </p:txBody>
      </p:sp>
      <p:sp>
        <p:nvSpPr>
          <p:cNvPr id="351" name="Shape 351"/>
          <p:cNvSpPr/>
          <p:nvPr/>
        </p:nvSpPr>
        <p:spPr>
          <a:xfrm>
            <a:off x="6521643" y="7727527"/>
            <a:ext cx="622165" cy="622164"/>
          </a:xfrm>
          <a:prstGeom prst="ellipse">
            <a:avLst/>
          </a:prstGeom>
          <a:gradFill>
            <a:gsLst>
              <a:gs pos="0">
                <a:schemeClr val="accent2"/>
              </a:gs>
              <a:gs pos="100000">
                <a:schemeClr val="accent2">
                  <a:hueOff val="-1101185"/>
                  <a:satOff val="4910"/>
                  <a:lumOff val="-14610"/>
                </a:schemeClr>
              </a:gs>
            </a:gsLst>
            <a:lin ang="5400000"/>
          </a:gradFill>
          <a:ln w="12700">
            <a:miter lim="400000"/>
          </a:ln>
          <a:effectLst>
            <a:outerShdw sx="100000" sy="100000" kx="0" ky="0" algn="b" rotWithShape="0" blurRad="76200" dist="0" dir="18900000">
              <a:srgbClr val="000000">
                <a:alpha val="8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b="1" sz="2000">
                <a:effectLst>
                  <a:outerShdw sx="100000" sy="100000" kx="0" ky="0" algn="b" rotWithShape="0" blurRad="25400" dist="23998" dir="2700000">
                    <a:srgbClr val="000000">
                      <a:alpha val="31034"/>
                    </a:srgbClr>
                  </a:outerShdw>
                </a:effectLst>
                <a:latin typeface="Helvetica"/>
                <a:ea typeface="Helvetica"/>
                <a:cs typeface="Helvetica"/>
                <a:sym typeface="Helvetica"/>
              </a:defRPr>
            </a:lvl1pPr>
          </a:lstStyle>
          <a:p>
            <a:pPr/>
            <a:r>
              <a:t>D3</a:t>
            </a:r>
          </a:p>
        </p:txBody>
      </p:sp>
      <p:sp>
        <p:nvSpPr>
          <p:cNvPr id="352" name="Shape 352"/>
          <p:cNvSpPr/>
          <p:nvPr/>
        </p:nvSpPr>
        <p:spPr>
          <a:xfrm>
            <a:off x="7416778" y="6383956"/>
            <a:ext cx="622164" cy="622165"/>
          </a:xfrm>
          <a:prstGeom prst="ellipse">
            <a:avLst/>
          </a:prstGeom>
          <a:gradFill>
            <a:gsLst>
              <a:gs pos="0">
                <a:schemeClr val="accent1"/>
              </a:gs>
              <a:gs pos="100000">
                <a:schemeClr val="accent1">
                  <a:hueOff val="321133"/>
                  <a:satOff val="-12043"/>
                  <a:lumOff val="-7113"/>
                </a:schemeClr>
              </a:gs>
            </a:gsLst>
            <a:lin ang="5400000"/>
          </a:gradFill>
          <a:ln w="12700">
            <a:miter lim="400000"/>
          </a:ln>
          <a:effectLst>
            <a:outerShdw sx="100000" sy="100000" kx="0" ky="0" algn="b" rotWithShape="0" blurRad="76200" dist="0" dir="18900000">
              <a:srgbClr val="000000">
                <a:alpha val="8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b="1" sz="2000">
                <a:effectLst>
                  <a:outerShdw sx="100000" sy="100000" kx="0" ky="0" algn="b" rotWithShape="0" blurRad="25400" dist="23998" dir="2700000">
                    <a:srgbClr val="000000">
                      <a:alpha val="31034"/>
                    </a:srgbClr>
                  </a:outerShdw>
                </a:effectLst>
                <a:latin typeface="Helvetica"/>
                <a:ea typeface="Helvetica"/>
                <a:cs typeface="Helvetica"/>
                <a:sym typeface="Helvetica"/>
              </a:defRPr>
            </a:lvl1pPr>
          </a:lstStyle>
          <a:p>
            <a:pPr/>
            <a:r>
              <a:t>A4</a:t>
            </a:r>
          </a:p>
        </p:txBody>
      </p:sp>
      <p:sp>
        <p:nvSpPr>
          <p:cNvPr id="353" name="Shape 353"/>
          <p:cNvSpPr/>
          <p:nvPr/>
        </p:nvSpPr>
        <p:spPr>
          <a:xfrm>
            <a:off x="8161121" y="6383956"/>
            <a:ext cx="622164" cy="622165"/>
          </a:xfrm>
          <a:prstGeom prst="ellipse">
            <a:avLst/>
          </a:prstGeom>
          <a:gradFill>
            <a:gsLst>
              <a:gs pos="0">
                <a:schemeClr val="accent1"/>
              </a:gs>
              <a:gs pos="100000">
                <a:schemeClr val="accent1">
                  <a:hueOff val="321133"/>
                  <a:satOff val="-12043"/>
                  <a:lumOff val="-7113"/>
                </a:schemeClr>
              </a:gs>
            </a:gsLst>
            <a:lin ang="5400000"/>
          </a:gradFill>
          <a:ln w="12700">
            <a:miter lim="400000"/>
          </a:ln>
          <a:effectLst>
            <a:outerShdw sx="100000" sy="100000" kx="0" ky="0" algn="b" rotWithShape="0" blurRad="76200" dist="0" dir="18900000">
              <a:srgbClr val="000000">
                <a:alpha val="8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b="1" sz="2000">
                <a:effectLst>
                  <a:outerShdw sx="100000" sy="100000" kx="0" ky="0" algn="b" rotWithShape="0" blurRad="25400" dist="23998" dir="2700000">
                    <a:srgbClr val="000000">
                      <a:alpha val="31034"/>
                    </a:srgbClr>
                  </a:outerShdw>
                </a:effectLst>
                <a:latin typeface="Helvetica"/>
                <a:ea typeface="Helvetica"/>
                <a:cs typeface="Helvetica"/>
                <a:sym typeface="Helvetica"/>
              </a:defRPr>
            </a:lvl1pPr>
          </a:lstStyle>
          <a:p>
            <a:pPr/>
            <a:r>
              <a:t>A5</a:t>
            </a:r>
          </a:p>
        </p:txBody>
      </p:sp>
      <p:sp>
        <p:nvSpPr>
          <p:cNvPr id="354" name="Shape 354"/>
          <p:cNvSpPr/>
          <p:nvPr/>
        </p:nvSpPr>
        <p:spPr>
          <a:xfrm>
            <a:off x="10411207" y="6352138"/>
            <a:ext cx="1697126" cy="685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pPr/>
            <a:r>
              <a:t>master</a:t>
            </a:r>
          </a:p>
        </p:txBody>
      </p:sp>
      <p:sp>
        <p:nvSpPr>
          <p:cNvPr id="355" name="Shape 355"/>
          <p:cNvSpPr/>
          <p:nvPr/>
        </p:nvSpPr>
        <p:spPr>
          <a:xfrm>
            <a:off x="10313499" y="7695709"/>
            <a:ext cx="1991917" cy="685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pPr/>
            <a:r>
              <a:t>feature1</a:t>
            </a:r>
          </a:p>
        </p:txBody>
      </p:sp>
      <p:sp>
        <p:nvSpPr>
          <p:cNvPr id="356" name="Shape 356"/>
          <p:cNvSpPr/>
          <p:nvPr/>
        </p:nvSpPr>
        <p:spPr>
          <a:xfrm>
            <a:off x="9069742" y="6383956"/>
            <a:ext cx="622164" cy="622165"/>
          </a:xfrm>
          <a:prstGeom prst="ellipse">
            <a:avLst/>
          </a:prstGeom>
          <a:gradFill>
            <a:gsLst>
              <a:gs pos="0">
                <a:schemeClr val="accent2"/>
              </a:gs>
              <a:gs pos="30882">
                <a:schemeClr val="accent2"/>
              </a:gs>
              <a:gs pos="42042">
                <a:srgbClr val="0B73C3"/>
              </a:gs>
              <a:gs pos="100000">
                <a:srgbClr val="0A6BB6"/>
              </a:gs>
            </a:gsLst>
            <a:path>
              <a:fillToRect l="60855" t="65353" r="39144" b="34646"/>
            </a:path>
          </a:gradFill>
          <a:ln w="12700">
            <a:miter lim="400000"/>
          </a:ln>
          <a:effectLst>
            <a:outerShdw sx="100000" sy="100000" kx="0" ky="0" algn="b" rotWithShape="0" blurRad="76200" dist="0" dir="18900000">
              <a:srgbClr val="000000">
                <a:alpha val="8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b="1" sz="2000">
                <a:effectLst>
                  <a:outerShdw sx="100000" sy="100000" kx="0" ky="0" algn="b" rotWithShape="0" blurRad="25400" dist="23998" dir="2700000">
                    <a:srgbClr val="000000">
                      <a:alpha val="31034"/>
                    </a:srgbClr>
                  </a:outerShdw>
                </a:effectLst>
                <a:latin typeface="Helvetica"/>
                <a:ea typeface="Helvetica"/>
                <a:cs typeface="Helvetica"/>
                <a:sym typeface="Helvetica"/>
              </a:defRPr>
            </a:lvl1pPr>
          </a:lstStyle>
          <a:p>
            <a:pPr/>
            <a:r>
              <a:t>A6</a:t>
            </a:r>
          </a:p>
        </p:txBody>
      </p:sp>
      <p:sp>
        <p:nvSpPr>
          <p:cNvPr id="357" name="Shape 357"/>
          <p:cNvSpPr/>
          <p:nvPr/>
        </p:nvSpPr>
        <p:spPr>
          <a:xfrm>
            <a:off x="810740" y="160255"/>
            <a:ext cx="3681197" cy="685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Antes del merge</a:t>
            </a:r>
          </a:p>
        </p:txBody>
      </p:sp>
      <p:sp>
        <p:nvSpPr>
          <p:cNvPr id="358" name="Shape 358"/>
          <p:cNvSpPr/>
          <p:nvPr/>
        </p:nvSpPr>
        <p:spPr>
          <a:xfrm>
            <a:off x="462302" y="5173599"/>
            <a:ext cx="4378072" cy="685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Después del merge</a:t>
            </a:r>
          </a:p>
        </p:txBody>
      </p:sp>
      <p:pic>
        <p:nvPicPr>
          <p:cNvPr id="359" name=""/>
          <p:cNvPicPr>
            <a:picLocks noChangeAspect="0"/>
          </p:cNvPicPr>
          <p:nvPr/>
        </p:nvPicPr>
        <p:blipFill>
          <a:blip r:embed="rId3">
            <a:extLst/>
          </a:blip>
          <a:stretch>
            <a:fillRect/>
          </a:stretch>
        </p:blipFill>
        <p:spPr>
          <a:xfrm>
            <a:off x="506460" y="4271645"/>
            <a:ext cx="11991879" cy="401377"/>
          </a:xfrm>
          <a:prstGeom prst="rect">
            <a:avLst/>
          </a:prstGeom>
        </p:spPr>
      </p:pic>
      <p:sp>
        <p:nvSpPr>
          <p:cNvPr id="361" name="Shape 361"/>
          <p:cNvSpPr/>
          <p:nvPr/>
        </p:nvSpPr>
        <p:spPr>
          <a:xfrm>
            <a:off x="626214" y="3845398"/>
            <a:ext cx="1162204" cy="508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700"/>
            </a:lvl1pPr>
          </a:lstStyle>
          <a:p>
            <a:pPr/>
            <a:r>
              <a:t>tiempo</a:t>
            </a:r>
          </a:p>
        </p:txBody>
      </p:sp>
      <p:sp>
        <p:nvSpPr>
          <p:cNvPr id="362" name="Shape 362"/>
          <p:cNvSpPr/>
          <p:nvPr/>
        </p:nvSpPr>
        <p:spPr>
          <a:xfrm>
            <a:off x="10719111" y="143825"/>
            <a:ext cx="1508532" cy="685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r"/>
          </a:lstStyle>
          <a:p>
            <a:pPr/>
            <a:r>
              <a:t>merge</a:t>
            </a:r>
          </a:p>
        </p:txBody>
      </p:sp>
      <p:sp>
        <p:nvSpPr>
          <p:cNvPr id="363" name="Shape 363"/>
          <p:cNvSpPr/>
          <p:nvPr/>
        </p:nvSpPr>
        <p:spPr>
          <a:xfrm>
            <a:off x="5000504" y="7727527"/>
            <a:ext cx="622164" cy="622164"/>
          </a:xfrm>
          <a:prstGeom prst="ellipse">
            <a:avLst/>
          </a:prstGeom>
          <a:gradFill>
            <a:gsLst>
              <a:gs pos="0">
                <a:schemeClr val="accent2"/>
              </a:gs>
              <a:gs pos="100000">
                <a:schemeClr val="accent2">
                  <a:hueOff val="-1101185"/>
                  <a:satOff val="4910"/>
                  <a:lumOff val="-14610"/>
                </a:schemeClr>
              </a:gs>
            </a:gsLst>
            <a:lin ang="5400000"/>
          </a:gradFill>
          <a:ln w="12700">
            <a:miter lim="400000"/>
          </a:ln>
          <a:effectLst>
            <a:outerShdw sx="100000" sy="100000" kx="0" ky="0" algn="b" rotWithShape="0" blurRad="76200" dist="0" dir="18900000">
              <a:srgbClr val="000000">
                <a:alpha val="8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b="1" sz="2000">
                <a:effectLst>
                  <a:outerShdw sx="100000" sy="100000" kx="0" ky="0" algn="b" rotWithShape="0" blurRad="25400" dist="23998" dir="2700000">
                    <a:srgbClr val="000000">
                      <a:alpha val="31034"/>
                    </a:srgbClr>
                  </a:outerShdw>
                </a:effectLst>
                <a:latin typeface="Helvetica"/>
                <a:ea typeface="Helvetica"/>
                <a:cs typeface="Helvetica"/>
                <a:sym typeface="Helvetica"/>
              </a:defRPr>
            </a:lvl1pPr>
          </a:lstStyle>
          <a:p>
            <a:pPr/>
            <a:r>
              <a:t>D1</a:t>
            </a:r>
          </a:p>
        </p:txBody>
      </p:sp>
      <p:sp>
        <p:nvSpPr>
          <p:cNvPr id="364" name="Shape 364"/>
          <p:cNvSpPr/>
          <p:nvPr/>
        </p:nvSpPr>
        <p:spPr>
          <a:xfrm>
            <a:off x="5744802" y="7727527"/>
            <a:ext cx="622165" cy="622164"/>
          </a:xfrm>
          <a:prstGeom prst="ellipse">
            <a:avLst/>
          </a:prstGeom>
          <a:gradFill>
            <a:gsLst>
              <a:gs pos="0">
                <a:schemeClr val="accent2"/>
              </a:gs>
              <a:gs pos="100000">
                <a:schemeClr val="accent2">
                  <a:hueOff val="-1101185"/>
                  <a:satOff val="4910"/>
                  <a:lumOff val="-14610"/>
                </a:schemeClr>
              </a:gs>
            </a:gsLst>
            <a:lin ang="5400000"/>
          </a:gradFill>
          <a:ln w="12700">
            <a:miter lim="400000"/>
          </a:ln>
          <a:effectLst>
            <a:outerShdw sx="100000" sy="100000" kx="0" ky="0" algn="b" rotWithShape="0" blurRad="76200" dist="0" dir="18900000">
              <a:srgbClr val="000000">
                <a:alpha val="8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b="1" sz="2000">
                <a:effectLst>
                  <a:outerShdw sx="100000" sy="100000" kx="0" ky="0" algn="b" rotWithShape="0" blurRad="25400" dist="23998" dir="2700000">
                    <a:srgbClr val="000000">
                      <a:alpha val="31034"/>
                    </a:srgbClr>
                  </a:outerShdw>
                </a:effectLst>
                <a:latin typeface="Helvetica"/>
                <a:ea typeface="Helvetica"/>
                <a:cs typeface="Helvetica"/>
                <a:sym typeface="Helvetica"/>
              </a:defRPr>
            </a:lvl1pPr>
          </a:lstStyle>
          <a:p>
            <a:pPr/>
            <a:r>
              <a:t>D2</a:t>
            </a:r>
          </a:p>
        </p:txBody>
      </p:sp>
      <p:sp>
        <p:nvSpPr>
          <p:cNvPr id="365" name="Shape 365"/>
          <p:cNvSpPr/>
          <p:nvPr/>
        </p:nvSpPr>
        <p:spPr>
          <a:xfrm>
            <a:off x="6521643" y="7727527"/>
            <a:ext cx="622165" cy="622164"/>
          </a:xfrm>
          <a:prstGeom prst="ellipse">
            <a:avLst/>
          </a:prstGeom>
          <a:gradFill>
            <a:gsLst>
              <a:gs pos="0">
                <a:schemeClr val="accent2"/>
              </a:gs>
              <a:gs pos="100000">
                <a:schemeClr val="accent2">
                  <a:hueOff val="-1101185"/>
                  <a:satOff val="4910"/>
                  <a:lumOff val="-14610"/>
                </a:schemeClr>
              </a:gs>
            </a:gsLst>
            <a:lin ang="5400000"/>
          </a:gradFill>
          <a:ln w="12700">
            <a:miter lim="400000"/>
          </a:ln>
          <a:effectLst>
            <a:outerShdw sx="100000" sy="100000" kx="0" ky="0" algn="b" rotWithShape="0" blurRad="76200" dist="0" dir="18900000">
              <a:srgbClr val="000000">
                <a:alpha val="8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b="1" sz="2000">
                <a:effectLst>
                  <a:outerShdw sx="100000" sy="100000" kx="0" ky="0" algn="b" rotWithShape="0" blurRad="25400" dist="23998" dir="2700000">
                    <a:srgbClr val="000000">
                      <a:alpha val="31034"/>
                    </a:srgbClr>
                  </a:outerShdw>
                </a:effectLst>
                <a:latin typeface="Helvetica"/>
                <a:ea typeface="Helvetica"/>
                <a:cs typeface="Helvetica"/>
                <a:sym typeface="Helvetica"/>
              </a:defRPr>
            </a:lvl1pPr>
          </a:lstStyle>
          <a:p>
            <a:pPr/>
            <a:r>
              <a:t>D3</a:t>
            </a:r>
          </a:p>
        </p:txBody>
      </p:sp>
    </p:spTree>
  </p:cSld>
  <p:clrMapOvr>
    <a:masterClrMapping/>
  </p:clrMapOvr>
  <p:transition xmlns:p14="http://schemas.microsoft.com/office/powerpoint/2010/main" spd="med" advClick="1" p14:dur="1000"/>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338"/>
                                        </p:tgtEl>
                                        <p:attrNameLst>
                                          <p:attrName>style.visibility</p:attrName>
                                        </p:attrNameLst>
                                      </p:cBhvr>
                                      <p:to>
                                        <p:strVal val="visible"/>
                                      </p:to>
                                    </p:set>
                                  </p:childTnLst>
                                </p:cTn>
                              </p:par>
                            </p:childTnLst>
                          </p:cTn>
                        </p:par>
                        <p:par>
                          <p:cTn id="7" fill="hold">
                            <p:stCondLst>
                              <p:cond delay="0"/>
                            </p:stCondLst>
                            <p:childTnLst>
                              <p:par>
                                <p:cTn id="8" presetClass="entr" nodeType="afterEffect" presetSubtype="0" presetID="1" grpId="2" fill="hold">
                                  <p:stCondLst>
                                    <p:cond delay="500"/>
                                  </p:stCondLst>
                                  <p:iterate type="el" backwards="0">
                                    <p:tmAbs val="0"/>
                                  </p:iterate>
                                  <p:childTnLst>
                                    <p:set>
                                      <p:cBhvr>
                                        <p:cTn id="9" fill="hold"/>
                                        <p:tgtEl>
                                          <p:spTgt spid="336"/>
                                        </p:tgtEl>
                                        <p:attrNameLst>
                                          <p:attrName>style.visibility</p:attrName>
                                        </p:attrNameLst>
                                      </p:cBhvr>
                                      <p:to>
                                        <p:strVal val="visible"/>
                                      </p:to>
                                    </p:set>
                                  </p:childTnLst>
                                </p:cTn>
                              </p:par>
                            </p:childTnLst>
                          </p:cTn>
                        </p:par>
                        <p:par>
                          <p:cTn id="10" fill="hold">
                            <p:stCondLst>
                              <p:cond delay="500"/>
                            </p:stCondLst>
                            <p:childTnLst>
                              <p:par>
                                <p:cTn id="11" presetClass="entr" nodeType="afterEffect" presetSubtype="0" presetID="1" grpId="3" fill="hold">
                                  <p:stCondLst>
                                    <p:cond delay="500"/>
                                  </p:stCondLst>
                                  <p:iterate type="el" backwards="0">
                                    <p:tmAbs val="0"/>
                                  </p:iterate>
                                  <p:childTnLst>
                                    <p:set>
                                      <p:cBhvr>
                                        <p:cTn id="12" fill="hold"/>
                                        <p:tgtEl>
                                          <p:spTgt spid="339"/>
                                        </p:tgtEl>
                                        <p:attrNameLst>
                                          <p:attrName>style.visibility</p:attrName>
                                        </p:attrNameLst>
                                      </p:cBhvr>
                                      <p:to>
                                        <p:strVal val="visible"/>
                                      </p:to>
                                    </p:set>
                                  </p:childTnLst>
                                </p:cTn>
                              </p:par>
                            </p:childTnLst>
                          </p:cTn>
                        </p:par>
                        <p:par>
                          <p:cTn id="13" fill="hold">
                            <p:stCondLst>
                              <p:cond delay="1000"/>
                            </p:stCondLst>
                            <p:childTnLst>
                              <p:par>
                                <p:cTn id="14" presetClass="entr" nodeType="afterEffect" presetSubtype="0" presetID="1" grpId="4" fill="hold">
                                  <p:stCondLst>
                                    <p:cond delay="500"/>
                                  </p:stCondLst>
                                  <p:iterate type="el" backwards="0">
                                    <p:tmAbs val="0"/>
                                  </p:iterate>
                                  <p:childTnLst>
                                    <p:set>
                                      <p:cBhvr>
                                        <p:cTn id="15" fill="hold"/>
                                        <p:tgtEl>
                                          <p:spTgt spid="337"/>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Class="entr" nodeType="clickEffect" presetSubtype="1" presetID="2" grpId="5" fill="hold">
                                  <p:stCondLst>
                                    <p:cond delay="0"/>
                                  </p:stCondLst>
                                  <p:iterate type="el" backwards="0">
                                    <p:tmAbs val="0"/>
                                  </p:iterate>
                                  <p:childTnLst>
                                    <p:set>
                                      <p:cBhvr>
                                        <p:cTn id="19" fill="hold"/>
                                        <p:tgtEl>
                                          <p:spTgt spid="358"/>
                                        </p:tgtEl>
                                        <p:attrNameLst>
                                          <p:attrName>style.visibility</p:attrName>
                                        </p:attrNameLst>
                                      </p:cBhvr>
                                      <p:to>
                                        <p:strVal val="visible"/>
                                      </p:to>
                                    </p:set>
                                    <p:anim calcmode="lin" valueType="num">
                                      <p:cBhvr>
                                        <p:cTn id="20" dur="1000" fill="hold"/>
                                        <p:tgtEl>
                                          <p:spTgt spid="358"/>
                                        </p:tgtEl>
                                        <p:attrNameLst>
                                          <p:attrName>ppt_x</p:attrName>
                                        </p:attrNameLst>
                                      </p:cBhvr>
                                      <p:tavLst>
                                        <p:tav tm="0">
                                          <p:val>
                                            <p:strVal val="#ppt_x"/>
                                          </p:val>
                                        </p:tav>
                                        <p:tav tm="100000">
                                          <p:val>
                                            <p:strVal val="#ppt_x"/>
                                          </p:val>
                                        </p:tav>
                                      </p:tavLst>
                                    </p:anim>
                                    <p:anim calcmode="lin" valueType="num">
                                      <p:cBhvr>
                                        <p:cTn id="21" dur="1000" fill="hold"/>
                                        <p:tgtEl>
                                          <p:spTgt spid="358"/>
                                        </p:tgtEl>
                                        <p:attrNameLst>
                                          <p:attrName>ppt_y</p:attrName>
                                        </p:attrNameLst>
                                      </p:cBhvr>
                                      <p:tavLst>
                                        <p:tav tm="0">
                                          <p:val>
                                            <p:strVal val="0-#ppt_h/2"/>
                                          </p:val>
                                        </p:tav>
                                        <p:tav tm="100000">
                                          <p:val>
                                            <p:strVal val="#ppt_y"/>
                                          </p:val>
                                        </p:tav>
                                      </p:tavLst>
                                    </p:anim>
                                  </p:childTnLst>
                                </p:cTn>
                              </p:par>
                            </p:childTnLst>
                          </p:cTn>
                        </p:par>
                        <p:par>
                          <p:cTn id="22" fill="hold">
                            <p:stCondLst>
                              <p:cond delay="1000"/>
                            </p:stCondLst>
                            <p:childTnLst>
                              <p:par>
                                <p:cTn id="23" presetClass="entr" nodeType="afterEffect" presetSubtype="1" presetID="2" grpId="6" fill="hold">
                                  <p:stCondLst>
                                    <p:cond delay="0"/>
                                  </p:stCondLst>
                                  <p:iterate type="el" backwards="0">
                                    <p:tmAbs val="0"/>
                                  </p:iterate>
                                  <p:childTnLst>
                                    <p:set>
                                      <p:cBhvr>
                                        <p:cTn id="24" fill="hold"/>
                                        <p:tgtEl>
                                          <p:spTgt spid="352"/>
                                        </p:tgtEl>
                                        <p:attrNameLst>
                                          <p:attrName>style.visibility</p:attrName>
                                        </p:attrNameLst>
                                      </p:cBhvr>
                                      <p:to>
                                        <p:strVal val="visible"/>
                                      </p:to>
                                    </p:set>
                                    <p:anim calcmode="lin" valueType="num">
                                      <p:cBhvr>
                                        <p:cTn id="25" dur="500" fill="hold"/>
                                        <p:tgtEl>
                                          <p:spTgt spid="352"/>
                                        </p:tgtEl>
                                        <p:attrNameLst>
                                          <p:attrName>ppt_x</p:attrName>
                                        </p:attrNameLst>
                                      </p:cBhvr>
                                      <p:tavLst>
                                        <p:tav tm="0">
                                          <p:val>
                                            <p:strVal val="#ppt_x"/>
                                          </p:val>
                                        </p:tav>
                                        <p:tav tm="100000">
                                          <p:val>
                                            <p:strVal val="#ppt_x"/>
                                          </p:val>
                                        </p:tav>
                                      </p:tavLst>
                                    </p:anim>
                                    <p:anim calcmode="lin" valueType="num">
                                      <p:cBhvr>
                                        <p:cTn id="26" dur="500" fill="hold"/>
                                        <p:tgtEl>
                                          <p:spTgt spid="352"/>
                                        </p:tgtEl>
                                        <p:attrNameLst>
                                          <p:attrName>ppt_y</p:attrName>
                                        </p:attrNameLst>
                                      </p:cBhvr>
                                      <p:tavLst>
                                        <p:tav tm="0">
                                          <p:val>
                                            <p:strVal val="0-#ppt_h/2"/>
                                          </p:val>
                                        </p:tav>
                                        <p:tav tm="100000">
                                          <p:val>
                                            <p:strVal val="#ppt_y"/>
                                          </p:val>
                                        </p:tav>
                                      </p:tavLst>
                                    </p:anim>
                                  </p:childTnLst>
                                </p:cTn>
                              </p:par>
                            </p:childTnLst>
                          </p:cTn>
                        </p:par>
                        <p:par>
                          <p:cTn id="27" fill="hold">
                            <p:stCondLst>
                              <p:cond delay="1500"/>
                            </p:stCondLst>
                            <p:childTnLst>
                              <p:par>
                                <p:cTn id="28" presetClass="entr" nodeType="afterEffect" presetSubtype="1" presetID="2" grpId="7" fill="hold">
                                  <p:stCondLst>
                                    <p:cond delay="0"/>
                                  </p:stCondLst>
                                  <p:iterate type="el" backwards="0">
                                    <p:tmAbs val="0"/>
                                  </p:iterate>
                                  <p:childTnLst>
                                    <p:set>
                                      <p:cBhvr>
                                        <p:cTn id="29" fill="hold"/>
                                        <p:tgtEl>
                                          <p:spTgt spid="345"/>
                                        </p:tgtEl>
                                        <p:attrNameLst>
                                          <p:attrName>style.visibility</p:attrName>
                                        </p:attrNameLst>
                                      </p:cBhvr>
                                      <p:to>
                                        <p:strVal val="visible"/>
                                      </p:to>
                                    </p:set>
                                    <p:anim calcmode="lin" valueType="num">
                                      <p:cBhvr>
                                        <p:cTn id="30" dur="500" fill="hold"/>
                                        <p:tgtEl>
                                          <p:spTgt spid="345"/>
                                        </p:tgtEl>
                                        <p:attrNameLst>
                                          <p:attrName>ppt_x</p:attrName>
                                        </p:attrNameLst>
                                      </p:cBhvr>
                                      <p:tavLst>
                                        <p:tav tm="0">
                                          <p:val>
                                            <p:strVal val="#ppt_x"/>
                                          </p:val>
                                        </p:tav>
                                        <p:tav tm="100000">
                                          <p:val>
                                            <p:strVal val="#ppt_x"/>
                                          </p:val>
                                        </p:tav>
                                      </p:tavLst>
                                    </p:anim>
                                    <p:anim calcmode="lin" valueType="num">
                                      <p:cBhvr>
                                        <p:cTn id="31" dur="500" fill="hold"/>
                                        <p:tgtEl>
                                          <p:spTgt spid="345"/>
                                        </p:tgtEl>
                                        <p:attrNameLst>
                                          <p:attrName>ppt_y</p:attrName>
                                        </p:attrNameLst>
                                      </p:cBhvr>
                                      <p:tavLst>
                                        <p:tav tm="0">
                                          <p:val>
                                            <p:strVal val="0-#ppt_h/2"/>
                                          </p:val>
                                        </p:tav>
                                        <p:tav tm="100000">
                                          <p:val>
                                            <p:strVal val="#ppt_y"/>
                                          </p:val>
                                        </p:tav>
                                      </p:tavLst>
                                    </p:anim>
                                  </p:childTnLst>
                                </p:cTn>
                              </p:par>
                            </p:childTnLst>
                          </p:cTn>
                        </p:par>
                        <p:par>
                          <p:cTn id="32" fill="hold">
                            <p:stCondLst>
                              <p:cond delay="2000"/>
                            </p:stCondLst>
                            <p:childTnLst>
                              <p:par>
                                <p:cTn id="33" presetClass="entr" nodeType="afterEffect" presetSubtype="1" presetID="2" grpId="8" fill="hold">
                                  <p:stCondLst>
                                    <p:cond delay="0"/>
                                  </p:stCondLst>
                                  <p:iterate type="el" backwards="0">
                                    <p:tmAbs val="0"/>
                                  </p:iterate>
                                  <p:childTnLst>
                                    <p:set>
                                      <p:cBhvr>
                                        <p:cTn id="34" fill="hold"/>
                                        <p:tgtEl>
                                          <p:spTgt spid="346"/>
                                        </p:tgtEl>
                                        <p:attrNameLst>
                                          <p:attrName>style.visibility</p:attrName>
                                        </p:attrNameLst>
                                      </p:cBhvr>
                                      <p:to>
                                        <p:strVal val="visible"/>
                                      </p:to>
                                    </p:set>
                                    <p:anim calcmode="lin" valueType="num">
                                      <p:cBhvr>
                                        <p:cTn id="35" dur="500" fill="hold"/>
                                        <p:tgtEl>
                                          <p:spTgt spid="346"/>
                                        </p:tgtEl>
                                        <p:attrNameLst>
                                          <p:attrName>ppt_x</p:attrName>
                                        </p:attrNameLst>
                                      </p:cBhvr>
                                      <p:tavLst>
                                        <p:tav tm="0">
                                          <p:val>
                                            <p:strVal val="#ppt_x"/>
                                          </p:val>
                                        </p:tav>
                                        <p:tav tm="100000">
                                          <p:val>
                                            <p:strVal val="#ppt_x"/>
                                          </p:val>
                                        </p:tav>
                                      </p:tavLst>
                                    </p:anim>
                                    <p:anim calcmode="lin" valueType="num">
                                      <p:cBhvr>
                                        <p:cTn id="36" dur="500" fill="hold"/>
                                        <p:tgtEl>
                                          <p:spTgt spid="346"/>
                                        </p:tgtEl>
                                        <p:attrNameLst>
                                          <p:attrName>ppt_y</p:attrName>
                                        </p:attrNameLst>
                                      </p:cBhvr>
                                      <p:tavLst>
                                        <p:tav tm="0">
                                          <p:val>
                                            <p:strVal val="0-#ppt_h/2"/>
                                          </p:val>
                                        </p:tav>
                                        <p:tav tm="100000">
                                          <p:val>
                                            <p:strVal val="#ppt_y"/>
                                          </p:val>
                                        </p:tav>
                                      </p:tavLst>
                                    </p:anim>
                                  </p:childTnLst>
                                </p:cTn>
                              </p:par>
                            </p:childTnLst>
                          </p:cTn>
                        </p:par>
                        <p:par>
                          <p:cTn id="37" fill="hold">
                            <p:stCondLst>
                              <p:cond delay="2500"/>
                            </p:stCondLst>
                            <p:childTnLst>
                              <p:par>
                                <p:cTn id="38" presetClass="entr" nodeType="afterEffect" presetSubtype="1" presetID="2" grpId="9" fill="hold">
                                  <p:stCondLst>
                                    <p:cond delay="0"/>
                                  </p:stCondLst>
                                  <p:iterate type="el" backwards="0">
                                    <p:tmAbs val="0"/>
                                  </p:iterate>
                                  <p:childTnLst>
                                    <p:set>
                                      <p:cBhvr>
                                        <p:cTn id="39" fill="hold"/>
                                        <p:tgtEl>
                                          <p:spTgt spid="347"/>
                                        </p:tgtEl>
                                        <p:attrNameLst>
                                          <p:attrName>style.visibility</p:attrName>
                                        </p:attrNameLst>
                                      </p:cBhvr>
                                      <p:to>
                                        <p:strVal val="visible"/>
                                      </p:to>
                                    </p:set>
                                    <p:anim calcmode="lin" valueType="num">
                                      <p:cBhvr>
                                        <p:cTn id="40" dur="500" fill="hold"/>
                                        <p:tgtEl>
                                          <p:spTgt spid="347"/>
                                        </p:tgtEl>
                                        <p:attrNameLst>
                                          <p:attrName>ppt_x</p:attrName>
                                        </p:attrNameLst>
                                      </p:cBhvr>
                                      <p:tavLst>
                                        <p:tav tm="0">
                                          <p:val>
                                            <p:strVal val="#ppt_x"/>
                                          </p:val>
                                        </p:tav>
                                        <p:tav tm="100000">
                                          <p:val>
                                            <p:strVal val="#ppt_x"/>
                                          </p:val>
                                        </p:tav>
                                      </p:tavLst>
                                    </p:anim>
                                    <p:anim calcmode="lin" valueType="num">
                                      <p:cBhvr>
                                        <p:cTn id="41" dur="500" fill="hold"/>
                                        <p:tgtEl>
                                          <p:spTgt spid="347"/>
                                        </p:tgtEl>
                                        <p:attrNameLst>
                                          <p:attrName>ppt_y</p:attrName>
                                        </p:attrNameLst>
                                      </p:cBhvr>
                                      <p:tavLst>
                                        <p:tav tm="0">
                                          <p:val>
                                            <p:strVal val="0-#ppt_h/2"/>
                                          </p:val>
                                        </p:tav>
                                        <p:tav tm="100000">
                                          <p:val>
                                            <p:strVal val="#ppt_y"/>
                                          </p:val>
                                        </p:tav>
                                      </p:tavLst>
                                    </p:anim>
                                  </p:childTnLst>
                                </p:cTn>
                              </p:par>
                            </p:childTnLst>
                          </p:cTn>
                        </p:par>
                        <p:par>
                          <p:cTn id="42" fill="hold">
                            <p:stCondLst>
                              <p:cond delay="3000"/>
                            </p:stCondLst>
                            <p:childTnLst>
                              <p:par>
                                <p:cTn id="43" presetClass="entr" nodeType="afterEffect" presetSubtype="1" presetID="2" grpId="10" fill="hold">
                                  <p:stCondLst>
                                    <p:cond delay="0"/>
                                  </p:stCondLst>
                                  <p:iterate type="el" backwards="0">
                                    <p:tmAbs val="0"/>
                                  </p:iterate>
                                  <p:childTnLst>
                                    <p:set>
                                      <p:cBhvr>
                                        <p:cTn id="44" fill="hold"/>
                                        <p:tgtEl>
                                          <p:spTgt spid="353"/>
                                        </p:tgtEl>
                                        <p:attrNameLst>
                                          <p:attrName>style.visibility</p:attrName>
                                        </p:attrNameLst>
                                      </p:cBhvr>
                                      <p:to>
                                        <p:strVal val="visible"/>
                                      </p:to>
                                    </p:set>
                                    <p:anim calcmode="lin" valueType="num">
                                      <p:cBhvr>
                                        <p:cTn id="45" dur="500" fill="hold"/>
                                        <p:tgtEl>
                                          <p:spTgt spid="353"/>
                                        </p:tgtEl>
                                        <p:attrNameLst>
                                          <p:attrName>ppt_x</p:attrName>
                                        </p:attrNameLst>
                                      </p:cBhvr>
                                      <p:tavLst>
                                        <p:tav tm="0">
                                          <p:val>
                                            <p:strVal val="#ppt_x"/>
                                          </p:val>
                                        </p:tav>
                                        <p:tav tm="100000">
                                          <p:val>
                                            <p:strVal val="#ppt_x"/>
                                          </p:val>
                                        </p:tav>
                                      </p:tavLst>
                                    </p:anim>
                                    <p:anim calcmode="lin" valueType="num">
                                      <p:cBhvr>
                                        <p:cTn id="46" dur="500" fill="hold"/>
                                        <p:tgtEl>
                                          <p:spTgt spid="353"/>
                                        </p:tgtEl>
                                        <p:attrNameLst>
                                          <p:attrName>ppt_y</p:attrName>
                                        </p:attrNameLst>
                                      </p:cBhvr>
                                      <p:tavLst>
                                        <p:tav tm="0">
                                          <p:val>
                                            <p:strVal val="0-#ppt_h/2"/>
                                          </p:val>
                                        </p:tav>
                                        <p:tav tm="100000">
                                          <p:val>
                                            <p:strVal val="#ppt_y"/>
                                          </p:val>
                                        </p:tav>
                                      </p:tavLst>
                                    </p:anim>
                                  </p:childTnLst>
                                </p:cTn>
                              </p:par>
                            </p:childTnLst>
                          </p:cTn>
                        </p:par>
                        <p:par>
                          <p:cTn id="47" fill="hold">
                            <p:stCondLst>
                              <p:cond delay="3500"/>
                            </p:stCondLst>
                            <p:childTnLst>
                              <p:par>
                                <p:cTn id="48" presetClass="entr" nodeType="afterEffect" presetSubtype="1" presetID="2" grpId="11" fill="hold">
                                  <p:stCondLst>
                                    <p:cond delay="0"/>
                                  </p:stCondLst>
                                  <p:iterate type="el" backwards="0">
                                    <p:tmAbs val="0"/>
                                  </p:iterate>
                                  <p:childTnLst>
                                    <p:set>
                                      <p:cBhvr>
                                        <p:cTn id="49" fill="hold"/>
                                        <p:tgtEl>
                                          <p:spTgt spid="356"/>
                                        </p:tgtEl>
                                        <p:attrNameLst>
                                          <p:attrName>style.visibility</p:attrName>
                                        </p:attrNameLst>
                                      </p:cBhvr>
                                      <p:to>
                                        <p:strVal val="visible"/>
                                      </p:to>
                                    </p:set>
                                    <p:anim calcmode="lin" valueType="num">
                                      <p:cBhvr>
                                        <p:cTn id="50" dur="500" fill="hold"/>
                                        <p:tgtEl>
                                          <p:spTgt spid="356"/>
                                        </p:tgtEl>
                                        <p:attrNameLst>
                                          <p:attrName>ppt_x</p:attrName>
                                        </p:attrNameLst>
                                      </p:cBhvr>
                                      <p:tavLst>
                                        <p:tav tm="0">
                                          <p:val>
                                            <p:strVal val="#ppt_x"/>
                                          </p:val>
                                        </p:tav>
                                        <p:tav tm="100000">
                                          <p:val>
                                            <p:strVal val="#ppt_x"/>
                                          </p:val>
                                        </p:tav>
                                      </p:tavLst>
                                    </p:anim>
                                    <p:anim calcmode="lin" valueType="num">
                                      <p:cBhvr>
                                        <p:cTn id="51" dur="500" fill="hold"/>
                                        <p:tgtEl>
                                          <p:spTgt spid="356"/>
                                        </p:tgtEl>
                                        <p:attrNameLst>
                                          <p:attrName>ppt_y</p:attrName>
                                        </p:attrNameLst>
                                      </p:cBhvr>
                                      <p:tavLst>
                                        <p:tav tm="0">
                                          <p:val>
                                            <p:strVal val="0-#ppt_h/2"/>
                                          </p:val>
                                        </p:tav>
                                        <p:tav tm="100000">
                                          <p:val>
                                            <p:strVal val="#ppt_y"/>
                                          </p:val>
                                        </p:tav>
                                      </p:tavLst>
                                    </p:anim>
                                  </p:childTnLst>
                                </p:cTn>
                              </p:par>
                            </p:childTnLst>
                          </p:cTn>
                        </p:par>
                        <p:par>
                          <p:cTn id="52" fill="hold">
                            <p:stCondLst>
                              <p:cond delay="4000"/>
                            </p:stCondLst>
                            <p:childTnLst>
                              <p:par>
                                <p:cTn id="53" presetClass="entr" nodeType="afterEffect" presetSubtype="1" presetID="2" grpId="12" fill="hold">
                                  <p:stCondLst>
                                    <p:cond delay="0"/>
                                  </p:stCondLst>
                                  <p:iterate type="el" backwards="0">
                                    <p:tmAbs val="0"/>
                                  </p:iterate>
                                  <p:childTnLst>
                                    <p:set>
                                      <p:cBhvr>
                                        <p:cTn id="54" fill="hold"/>
                                        <p:tgtEl>
                                          <p:spTgt spid="344"/>
                                        </p:tgtEl>
                                        <p:attrNameLst>
                                          <p:attrName>style.visibility</p:attrName>
                                        </p:attrNameLst>
                                      </p:cBhvr>
                                      <p:to>
                                        <p:strVal val="visible"/>
                                      </p:to>
                                    </p:set>
                                    <p:anim calcmode="lin" valueType="num">
                                      <p:cBhvr>
                                        <p:cTn id="55" dur="500" fill="hold"/>
                                        <p:tgtEl>
                                          <p:spTgt spid="344"/>
                                        </p:tgtEl>
                                        <p:attrNameLst>
                                          <p:attrName>ppt_x</p:attrName>
                                        </p:attrNameLst>
                                      </p:cBhvr>
                                      <p:tavLst>
                                        <p:tav tm="0">
                                          <p:val>
                                            <p:strVal val="#ppt_x"/>
                                          </p:val>
                                        </p:tav>
                                        <p:tav tm="100000">
                                          <p:val>
                                            <p:strVal val="#ppt_x"/>
                                          </p:val>
                                        </p:tav>
                                      </p:tavLst>
                                    </p:anim>
                                    <p:anim calcmode="lin" valueType="num">
                                      <p:cBhvr>
                                        <p:cTn id="56" dur="500" fill="hold"/>
                                        <p:tgtEl>
                                          <p:spTgt spid="344"/>
                                        </p:tgtEl>
                                        <p:attrNameLst>
                                          <p:attrName>ppt_y</p:attrName>
                                        </p:attrNameLst>
                                      </p:cBhvr>
                                      <p:tavLst>
                                        <p:tav tm="0">
                                          <p:val>
                                            <p:strVal val="0-#ppt_h/2"/>
                                          </p:val>
                                        </p:tav>
                                        <p:tav tm="100000">
                                          <p:val>
                                            <p:strVal val="#ppt_y"/>
                                          </p:val>
                                        </p:tav>
                                      </p:tavLst>
                                    </p:anim>
                                  </p:childTnLst>
                                </p:cTn>
                              </p:par>
                            </p:childTnLst>
                          </p:cTn>
                        </p:par>
                        <p:par>
                          <p:cTn id="57" fill="hold">
                            <p:stCondLst>
                              <p:cond delay="4500"/>
                            </p:stCondLst>
                            <p:childTnLst>
                              <p:par>
                                <p:cTn id="58" presetClass="entr" nodeType="afterEffect" presetSubtype="1" presetID="2" grpId="13" fill="hold">
                                  <p:stCondLst>
                                    <p:cond delay="0"/>
                                  </p:stCondLst>
                                  <p:iterate type="el" backwards="0">
                                    <p:tmAbs val="0"/>
                                  </p:iterate>
                                  <p:childTnLst>
                                    <p:set>
                                      <p:cBhvr>
                                        <p:cTn id="59" fill="hold"/>
                                        <p:tgtEl>
                                          <p:spTgt spid="354"/>
                                        </p:tgtEl>
                                        <p:attrNameLst>
                                          <p:attrName>style.visibility</p:attrName>
                                        </p:attrNameLst>
                                      </p:cBhvr>
                                      <p:to>
                                        <p:strVal val="visible"/>
                                      </p:to>
                                    </p:set>
                                    <p:anim calcmode="lin" valueType="num">
                                      <p:cBhvr>
                                        <p:cTn id="60" dur="500" fill="hold"/>
                                        <p:tgtEl>
                                          <p:spTgt spid="354"/>
                                        </p:tgtEl>
                                        <p:attrNameLst>
                                          <p:attrName>ppt_x</p:attrName>
                                        </p:attrNameLst>
                                      </p:cBhvr>
                                      <p:tavLst>
                                        <p:tav tm="0">
                                          <p:val>
                                            <p:strVal val="#ppt_x"/>
                                          </p:val>
                                        </p:tav>
                                        <p:tav tm="100000">
                                          <p:val>
                                            <p:strVal val="#ppt_x"/>
                                          </p:val>
                                        </p:tav>
                                      </p:tavLst>
                                    </p:anim>
                                    <p:anim calcmode="lin" valueType="num">
                                      <p:cBhvr>
                                        <p:cTn id="61" dur="500" fill="hold"/>
                                        <p:tgtEl>
                                          <p:spTgt spid="354"/>
                                        </p:tgtEl>
                                        <p:attrNameLst>
                                          <p:attrName>ppt_y</p:attrName>
                                        </p:attrNameLst>
                                      </p:cBhvr>
                                      <p:tavLst>
                                        <p:tav tm="0">
                                          <p:val>
                                            <p:strVal val="0-#ppt_h/2"/>
                                          </p:val>
                                        </p:tav>
                                        <p:tav tm="100000">
                                          <p:val>
                                            <p:strVal val="#ppt_y"/>
                                          </p:val>
                                        </p:tav>
                                      </p:tavLst>
                                    </p:anim>
                                  </p:childTnLst>
                                </p:cTn>
                              </p:par>
                            </p:childTnLst>
                          </p:cTn>
                        </p:par>
                        <p:par>
                          <p:cTn id="62" fill="hold">
                            <p:stCondLst>
                              <p:cond delay="5000"/>
                            </p:stCondLst>
                            <p:childTnLst>
                              <p:par>
                                <p:cTn id="63" presetClass="entr" nodeType="afterEffect" presetSubtype="1" presetID="2" grpId="14" fill="hold">
                                  <p:stCondLst>
                                    <p:cond delay="0"/>
                                  </p:stCondLst>
                                  <p:iterate type="el" backwards="0">
                                    <p:tmAbs val="0"/>
                                  </p:iterate>
                                  <p:childTnLst>
                                    <p:set>
                                      <p:cBhvr>
                                        <p:cTn id="64" fill="hold"/>
                                        <p:tgtEl>
                                          <p:spTgt spid="342"/>
                                        </p:tgtEl>
                                        <p:attrNameLst>
                                          <p:attrName>style.visibility</p:attrName>
                                        </p:attrNameLst>
                                      </p:cBhvr>
                                      <p:to>
                                        <p:strVal val="visible"/>
                                      </p:to>
                                    </p:set>
                                    <p:anim calcmode="lin" valueType="num">
                                      <p:cBhvr>
                                        <p:cTn id="65" dur="500" fill="hold"/>
                                        <p:tgtEl>
                                          <p:spTgt spid="342"/>
                                        </p:tgtEl>
                                        <p:attrNameLst>
                                          <p:attrName>ppt_x</p:attrName>
                                        </p:attrNameLst>
                                      </p:cBhvr>
                                      <p:tavLst>
                                        <p:tav tm="0">
                                          <p:val>
                                            <p:strVal val="#ppt_x"/>
                                          </p:val>
                                        </p:tav>
                                        <p:tav tm="100000">
                                          <p:val>
                                            <p:strVal val="#ppt_x"/>
                                          </p:val>
                                        </p:tav>
                                      </p:tavLst>
                                    </p:anim>
                                    <p:anim calcmode="lin" valueType="num">
                                      <p:cBhvr>
                                        <p:cTn id="66" dur="500" fill="hold"/>
                                        <p:tgtEl>
                                          <p:spTgt spid="342"/>
                                        </p:tgtEl>
                                        <p:attrNameLst>
                                          <p:attrName>ppt_y</p:attrName>
                                        </p:attrNameLst>
                                      </p:cBhvr>
                                      <p:tavLst>
                                        <p:tav tm="0">
                                          <p:val>
                                            <p:strVal val="0-#ppt_h/2"/>
                                          </p:val>
                                        </p:tav>
                                        <p:tav tm="100000">
                                          <p:val>
                                            <p:strVal val="#ppt_y"/>
                                          </p:val>
                                        </p:tav>
                                      </p:tavLst>
                                    </p:anim>
                                  </p:childTnLst>
                                </p:cTn>
                              </p:par>
                            </p:childTnLst>
                          </p:cTn>
                        </p:par>
                        <p:par>
                          <p:cTn id="67" fill="hold">
                            <p:stCondLst>
                              <p:cond delay="5500"/>
                            </p:stCondLst>
                            <p:childTnLst>
                              <p:par>
                                <p:cTn id="68" presetClass="entr" nodeType="afterEffect" presetSubtype="1" presetID="2" grpId="15" fill="hold">
                                  <p:stCondLst>
                                    <p:cond delay="0"/>
                                  </p:stCondLst>
                                  <p:iterate type="el" backwards="0">
                                    <p:tmAbs val="0"/>
                                  </p:iterate>
                                  <p:childTnLst>
                                    <p:set>
                                      <p:cBhvr>
                                        <p:cTn id="69" fill="hold"/>
                                        <p:tgtEl>
                                          <p:spTgt spid="343"/>
                                        </p:tgtEl>
                                        <p:attrNameLst>
                                          <p:attrName>style.visibility</p:attrName>
                                        </p:attrNameLst>
                                      </p:cBhvr>
                                      <p:to>
                                        <p:strVal val="visible"/>
                                      </p:to>
                                    </p:set>
                                    <p:anim calcmode="lin" valueType="num">
                                      <p:cBhvr>
                                        <p:cTn id="70" dur="500" fill="hold"/>
                                        <p:tgtEl>
                                          <p:spTgt spid="343"/>
                                        </p:tgtEl>
                                        <p:attrNameLst>
                                          <p:attrName>ppt_x</p:attrName>
                                        </p:attrNameLst>
                                      </p:cBhvr>
                                      <p:tavLst>
                                        <p:tav tm="0">
                                          <p:val>
                                            <p:strVal val="#ppt_x"/>
                                          </p:val>
                                        </p:tav>
                                        <p:tav tm="100000">
                                          <p:val>
                                            <p:strVal val="#ppt_x"/>
                                          </p:val>
                                        </p:tav>
                                      </p:tavLst>
                                    </p:anim>
                                    <p:anim calcmode="lin" valueType="num">
                                      <p:cBhvr>
                                        <p:cTn id="71" dur="500" fill="hold"/>
                                        <p:tgtEl>
                                          <p:spTgt spid="343"/>
                                        </p:tgtEl>
                                        <p:attrNameLst>
                                          <p:attrName>ppt_y</p:attrName>
                                        </p:attrNameLst>
                                      </p:cBhvr>
                                      <p:tavLst>
                                        <p:tav tm="0">
                                          <p:val>
                                            <p:strVal val="0-#ppt_h/2"/>
                                          </p:val>
                                        </p:tav>
                                        <p:tav tm="100000">
                                          <p:val>
                                            <p:strVal val="#ppt_y"/>
                                          </p:val>
                                        </p:tav>
                                      </p:tavLst>
                                    </p:anim>
                                  </p:childTnLst>
                                </p:cTn>
                              </p:par>
                            </p:childTnLst>
                          </p:cTn>
                        </p:par>
                        <p:par>
                          <p:cTn id="72" fill="hold">
                            <p:stCondLst>
                              <p:cond delay="6000"/>
                            </p:stCondLst>
                            <p:childTnLst>
                              <p:par>
                                <p:cTn id="73" presetClass="entr" nodeType="afterEffect" presetSubtype="1" presetID="2" grpId="16" fill="hold">
                                  <p:stCondLst>
                                    <p:cond delay="0"/>
                                  </p:stCondLst>
                                  <p:iterate type="el" backwards="0">
                                    <p:tmAbs val="0"/>
                                  </p:iterate>
                                  <p:childTnLst>
                                    <p:set>
                                      <p:cBhvr>
                                        <p:cTn id="74" fill="hold"/>
                                        <p:tgtEl>
                                          <p:spTgt spid="349"/>
                                        </p:tgtEl>
                                        <p:attrNameLst>
                                          <p:attrName>style.visibility</p:attrName>
                                        </p:attrNameLst>
                                      </p:cBhvr>
                                      <p:to>
                                        <p:strVal val="visible"/>
                                      </p:to>
                                    </p:set>
                                    <p:anim calcmode="lin" valueType="num">
                                      <p:cBhvr>
                                        <p:cTn id="75" dur="500" fill="hold"/>
                                        <p:tgtEl>
                                          <p:spTgt spid="349"/>
                                        </p:tgtEl>
                                        <p:attrNameLst>
                                          <p:attrName>ppt_x</p:attrName>
                                        </p:attrNameLst>
                                      </p:cBhvr>
                                      <p:tavLst>
                                        <p:tav tm="0">
                                          <p:val>
                                            <p:strVal val="#ppt_x"/>
                                          </p:val>
                                        </p:tav>
                                        <p:tav tm="100000">
                                          <p:val>
                                            <p:strVal val="#ppt_x"/>
                                          </p:val>
                                        </p:tav>
                                      </p:tavLst>
                                    </p:anim>
                                    <p:anim calcmode="lin" valueType="num">
                                      <p:cBhvr>
                                        <p:cTn id="76" dur="500" fill="hold"/>
                                        <p:tgtEl>
                                          <p:spTgt spid="349"/>
                                        </p:tgtEl>
                                        <p:attrNameLst>
                                          <p:attrName>ppt_y</p:attrName>
                                        </p:attrNameLst>
                                      </p:cBhvr>
                                      <p:tavLst>
                                        <p:tav tm="0">
                                          <p:val>
                                            <p:strVal val="0-#ppt_h/2"/>
                                          </p:val>
                                        </p:tav>
                                        <p:tav tm="100000">
                                          <p:val>
                                            <p:strVal val="#ppt_y"/>
                                          </p:val>
                                        </p:tav>
                                      </p:tavLst>
                                    </p:anim>
                                  </p:childTnLst>
                                </p:cTn>
                              </p:par>
                            </p:childTnLst>
                          </p:cTn>
                        </p:par>
                        <p:par>
                          <p:cTn id="77" fill="hold">
                            <p:stCondLst>
                              <p:cond delay="6500"/>
                            </p:stCondLst>
                            <p:childTnLst>
                              <p:par>
                                <p:cTn id="78" presetClass="entr" nodeType="afterEffect" presetSubtype="1" presetID="2" grpId="17" fill="hold">
                                  <p:stCondLst>
                                    <p:cond delay="0"/>
                                  </p:stCondLst>
                                  <p:iterate type="el" backwards="0">
                                    <p:tmAbs val="0"/>
                                  </p:iterate>
                                  <p:childTnLst>
                                    <p:set>
                                      <p:cBhvr>
                                        <p:cTn id="79" fill="hold"/>
                                        <p:tgtEl>
                                          <p:spTgt spid="350"/>
                                        </p:tgtEl>
                                        <p:attrNameLst>
                                          <p:attrName>style.visibility</p:attrName>
                                        </p:attrNameLst>
                                      </p:cBhvr>
                                      <p:to>
                                        <p:strVal val="visible"/>
                                      </p:to>
                                    </p:set>
                                    <p:anim calcmode="lin" valueType="num">
                                      <p:cBhvr>
                                        <p:cTn id="80" dur="500" fill="hold"/>
                                        <p:tgtEl>
                                          <p:spTgt spid="350"/>
                                        </p:tgtEl>
                                        <p:attrNameLst>
                                          <p:attrName>ppt_x</p:attrName>
                                        </p:attrNameLst>
                                      </p:cBhvr>
                                      <p:tavLst>
                                        <p:tav tm="0">
                                          <p:val>
                                            <p:strVal val="#ppt_x"/>
                                          </p:val>
                                        </p:tav>
                                        <p:tav tm="100000">
                                          <p:val>
                                            <p:strVal val="#ppt_x"/>
                                          </p:val>
                                        </p:tav>
                                      </p:tavLst>
                                    </p:anim>
                                    <p:anim calcmode="lin" valueType="num">
                                      <p:cBhvr>
                                        <p:cTn id="81" dur="500" fill="hold"/>
                                        <p:tgtEl>
                                          <p:spTgt spid="350"/>
                                        </p:tgtEl>
                                        <p:attrNameLst>
                                          <p:attrName>ppt_y</p:attrName>
                                        </p:attrNameLst>
                                      </p:cBhvr>
                                      <p:tavLst>
                                        <p:tav tm="0">
                                          <p:val>
                                            <p:strVal val="0-#ppt_h/2"/>
                                          </p:val>
                                        </p:tav>
                                        <p:tav tm="100000">
                                          <p:val>
                                            <p:strVal val="#ppt_y"/>
                                          </p:val>
                                        </p:tav>
                                      </p:tavLst>
                                    </p:anim>
                                  </p:childTnLst>
                                </p:cTn>
                              </p:par>
                            </p:childTnLst>
                          </p:cTn>
                        </p:par>
                        <p:par>
                          <p:cTn id="82" fill="hold">
                            <p:stCondLst>
                              <p:cond delay="7000"/>
                            </p:stCondLst>
                            <p:childTnLst>
                              <p:par>
                                <p:cTn id="83" presetClass="entr" nodeType="afterEffect" presetSubtype="1" presetID="2" grpId="18" fill="hold">
                                  <p:stCondLst>
                                    <p:cond delay="0"/>
                                  </p:stCondLst>
                                  <p:iterate type="el" backwards="0">
                                    <p:tmAbs val="0"/>
                                  </p:iterate>
                                  <p:childTnLst>
                                    <p:set>
                                      <p:cBhvr>
                                        <p:cTn id="84" fill="hold"/>
                                        <p:tgtEl>
                                          <p:spTgt spid="351"/>
                                        </p:tgtEl>
                                        <p:attrNameLst>
                                          <p:attrName>style.visibility</p:attrName>
                                        </p:attrNameLst>
                                      </p:cBhvr>
                                      <p:to>
                                        <p:strVal val="visible"/>
                                      </p:to>
                                    </p:set>
                                    <p:anim calcmode="lin" valueType="num">
                                      <p:cBhvr>
                                        <p:cTn id="85" dur="500" fill="hold"/>
                                        <p:tgtEl>
                                          <p:spTgt spid="351"/>
                                        </p:tgtEl>
                                        <p:attrNameLst>
                                          <p:attrName>ppt_x</p:attrName>
                                        </p:attrNameLst>
                                      </p:cBhvr>
                                      <p:tavLst>
                                        <p:tav tm="0">
                                          <p:val>
                                            <p:strVal val="#ppt_x"/>
                                          </p:val>
                                        </p:tav>
                                        <p:tav tm="100000">
                                          <p:val>
                                            <p:strVal val="#ppt_x"/>
                                          </p:val>
                                        </p:tav>
                                      </p:tavLst>
                                    </p:anim>
                                    <p:anim calcmode="lin" valueType="num">
                                      <p:cBhvr>
                                        <p:cTn id="86" dur="500" fill="hold"/>
                                        <p:tgtEl>
                                          <p:spTgt spid="351"/>
                                        </p:tgtEl>
                                        <p:attrNameLst>
                                          <p:attrName>ppt_y</p:attrName>
                                        </p:attrNameLst>
                                      </p:cBhvr>
                                      <p:tavLst>
                                        <p:tav tm="0">
                                          <p:val>
                                            <p:strVal val="0-#ppt_h/2"/>
                                          </p:val>
                                        </p:tav>
                                        <p:tav tm="100000">
                                          <p:val>
                                            <p:strVal val="#ppt_y"/>
                                          </p:val>
                                        </p:tav>
                                      </p:tavLst>
                                    </p:anim>
                                  </p:childTnLst>
                                </p:cTn>
                              </p:par>
                            </p:childTnLst>
                          </p:cTn>
                        </p:par>
                        <p:par>
                          <p:cTn id="87" fill="hold">
                            <p:stCondLst>
                              <p:cond delay="7500"/>
                            </p:stCondLst>
                            <p:childTnLst>
                              <p:par>
                                <p:cTn id="88" presetClass="entr" nodeType="afterEffect" presetSubtype="1" presetID="2" grpId="19" fill="hold">
                                  <p:stCondLst>
                                    <p:cond delay="0"/>
                                  </p:stCondLst>
                                  <p:iterate type="el" backwards="0">
                                    <p:tmAbs val="0"/>
                                  </p:iterate>
                                  <p:childTnLst>
                                    <p:set>
                                      <p:cBhvr>
                                        <p:cTn id="89" fill="hold"/>
                                        <p:tgtEl>
                                          <p:spTgt spid="348"/>
                                        </p:tgtEl>
                                        <p:attrNameLst>
                                          <p:attrName>style.visibility</p:attrName>
                                        </p:attrNameLst>
                                      </p:cBhvr>
                                      <p:to>
                                        <p:strVal val="visible"/>
                                      </p:to>
                                    </p:set>
                                    <p:anim calcmode="lin" valueType="num">
                                      <p:cBhvr>
                                        <p:cTn id="90" dur="500" fill="hold"/>
                                        <p:tgtEl>
                                          <p:spTgt spid="348"/>
                                        </p:tgtEl>
                                        <p:attrNameLst>
                                          <p:attrName>ppt_x</p:attrName>
                                        </p:attrNameLst>
                                      </p:cBhvr>
                                      <p:tavLst>
                                        <p:tav tm="0">
                                          <p:val>
                                            <p:strVal val="#ppt_x"/>
                                          </p:val>
                                        </p:tav>
                                        <p:tav tm="100000">
                                          <p:val>
                                            <p:strVal val="#ppt_x"/>
                                          </p:val>
                                        </p:tav>
                                      </p:tavLst>
                                    </p:anim>
                                    <p:anim calcmode="lin" valueType="num">
                                      <p:cBhvr>
                                        <p:cTn id="91" dur="500" fill="hold"/>
                                        <p:tgtEl>
                                          <p:spTgt spid="348"/>
                                        </p:tgtEl>
                                        <p:attrNameLst>
                                          <p:attrName>ppt_y</p:attrName>
                                        </p:attrNameLst>
                                      </p:cBhvr>
                                      <p:tavLst>
                                        <p:tav tm="0">
                                          <p:val>
                                            <p:strVal val="0-#ppt_h/2"/>
                                          </p:val>
                                        </p:tav>
                                        <p:tav tm="100000">
                                          <p:val>
                                            <p:strVal val="#ppt_y"/>
                                          </p:val>
                                        </p:tav>
                                      </p:tavLst>
                                    </p:anim>
                                  </p:childTnLst>
                                </p:cTn>
                              </p:par>
                            </p:childTnLst>
                          </p:cTn>
                        </p:par>
                        <p:par>
                          <p:cTn id="92" fill="hold">
                            <p:stCondLst>
                              <p:cond delay="8000"/>
                            </p:stCondLst>
                            <p:childTnLst>
                              <p:par>
                                <p:cTn id="93" presetClass="entr" nodeType="afterEffect" presetSubtype="1" presetID="2" grpId="20" fill="hold">
                                  <p:stCondLst>
                                    <p:cond delay="0"/>
                                  </p:stCondLst>
                                  <p:iterate type="el" backwards="0">
                                    <p:tmAbs val="0"/>
                                  </p:iterate>
                                  <p:childTnLst>
                                    <p:set>
                                      <p:cBhvr>
                                        <p:cTn id="94" fill="hold"/>
                                        <p:tgtEl>
                                          <p:spTgt spid="355"/>
                                        </p:tgtEl>
                                        <p:attrNameLst>
                                          <p:attrName>style.visibility</p:attrName>
                                        </p:attrNameLst>
                                      </p:cBhvr>
                                      <p:to>
                                        <p:strVal val="visible"/>
                                      </p:to>
                                    </p:set>
                                    <p:anim calcmode="lin" valueType="num">
                                      <p:cBhvr>
                                        <p:cTn id="95" dur="500" fill="hold"/>
                                        <p:tgtEl>
                                          <p:spTgt spid="355"/>
                                        </p:tgtEl>
                                        <p:attrNameLst>
                                          <p:attrName>ppt_x</p:attrName>
                                        </p:attrNameLst>
                                      </p:cBhvr>
                                      <p:tavLst>
                                        <p:tav tm="0">
                                          <p:val>
                                            <p:strVal val="#ppt_x"/>
                                          </p:val>
                                        </p:tav>
                                        <p:tav tm="100000">
                                          <p:val>
                                            <p:strVal val="#ppt_x"/>
                                          </p:val>
                                        </p:tav>
                                      </p:tavLst>
                                    </p:anim>
                                    <p:anim calcmode="lin" valueType="num">
                                      <p:cBhvr>
                                        <p:cTn id="96" dur="500" fill="hold"/>
                                        <p:tgtEl>
                                          <p:spTgt spid="355"/>
                                        </p:tgtEl>
                                        <p:attrNameLst>
                                          <p:attrName>ppt_y</p:attrName>
                                        </p:attrNameLst>
                                      </p:cBhvr>
                                      <p:tavLst>
                                        <p:tav tm="0">
                                          <p:val>
                                            <p:strVal val="0-#ppt_h/2"/>
                                          </p:val>
                                        </p:tav>
                                        <p:tav tm="100000">
                                          <p:val>
                                            <p:strVal val="#ppt_y"/>
                                          </p:val>
                                        </p:tav>
                                      </p:tavLst>
                                    </p:anim>
                                  </p:childTnLst>
                                </p:cTn>
                              </p:par>
                            </p:childTnLst>
                          </p:cTn>
                        </p:par>
                      </p:childTnLst>
                    </p:cTn>
                  </p:par>
                  <p:par>
                    <p:cTn id="97" fill="hold">
                      <p:stCondLst>
                        <p:cond delay="indefinite"/>
                      </p:stCondLst>
                      <p:childTnLst>
                        <p:par>
                          <p:cTn id="98" fill="hold">
                            <p:stCondLst>
                              <p:cond delay="0"/>
                            </p:stCondLst>
                            <p:childTnLst>
                              <p:par>
                                <p:cTn id="99" presetClass="entr" nodeType="clickEffect" presetSubtype="0" presetID="1" grpId="21" fill="hold">
                                  <p:stCondLst>
                                    <p:cond delay="0"/>
                                  </p:stCondLst>
                                  <p:iterate type="el" backwards="0">
                                    <p:tmAbs val="0"/>
                                  </p:iterate>
                                  <p:childTnLst>
                                    <p:set>
                                      <p:cBhvr>
                                        <p:cTn id="100" fill="hold"/>
                                        <p:tgtEl>
                                          <p:spTgt spid="363"/>
                                        </p:tgtEl>
                                        <p:attrNameLst>
                                          <p:attrName>style.visibility</p:attrName>
                                        </p:attrNameLst>
                                      </p:cBhvr>
                                      <p:to>
                                        <p:strVal val="visible"/>
                                      </p:to>
                                    </p:set>
                                  </p:childTnLst>
                                </p:cTn>
                              </p:par>
                            </p:childTnLst>
                          </p:cTn>
                        </p:par>
                        <p:par>
                          <p:cTn id="101" fill="hold">
                            <p:stCondLst>
                              <p:cond delay="0"/>
                            </p:stCondLst>
                            <p:childTnLst>
                              <p:par>
                                <p:cTn id="102" presetClass="entr" nodeType="afterEffect" presetSubtype="0" presetID="1" grpId="22" fill="hold">
                                  <p:stCondLst>
                                    <p:cond delay="0"/>
                                  </p:stCondLst>
                                  <p:iterate type="el" backwards="0">
                                    <p:tmAbs val="0"/>
                                  </p:iterate>
                                  <p:childTnLst>
                                    <p:set>
                                      <p:cBhvr>
                                        <p:cTn id="103" fill="hold"/>
                                        <p:tgtEl>
                                          <p:spTgt spid="364"/>
                                        </p:tgtEl>
                                        <p:attrNameLst>
                                          <p:attrName>style.visibility</p:attrName>
                                        </p:attrNameLst>
                                      </p:cBhvr>
                                      <p:to>
                                        <p:strVal val="visible"/>
                                      </p:to>
                                    </p:set>
                                  </p:childTnLst>
                                </p:cTn>
                              </p:par>
                            </p:childTnLst>
                          </p:cTn>
                        </p:par>
                        <p:par>
                          <p:cTn id="104" fill="hold">
                            <p:stCondLst>
                              <p:cond delay="0"/>
                            </p:stCondLst>
                            <p:childTnLst>
                              <p:par>
                                <p:cTn id="105" presetClass="entr" nodeType="afterEffect" presetSubtype="0" presetID="1" grpId="23" fill="hold">
                                  <p:stCondLst>
                                    <p:cond delay="0"/>
                                  </p:stCondLst>
                                  <p:iterate type="el" backwards="0">
                                    <p:tmAbs val="0"/>
                                  </p:iterate>
                                  <p:childTnLst>
                                    <p:set>
                                      <p:cBhvr>
                                        <p:cTn id="106" fill="hold"/>
                                        <p:tgtEl>
                                          <p:spTgt spid="365"/>
                                        </p:tgtEl>
                                        <p:attrNameLst>
                                          <p:attrName>style.visibility</p:attrName>
                                        </p:attrNameLst>
                                      </p:cBhvr>
                                      <p:to>
                                        <p:strVal val="visible"/>
                                      </p:to>
                                    </p:set>
                                  </p:childTnLst>
                                </p:cTn>
                              </p:par>
                            </p:childTnLst>
                          </p:cTn>
                        </p:par>
                        <p:par>
                          <p:cTn id="107" fill="hold">
                            <p:stCondLst>
                              <p:cond delay="0"/>
                            </p:stCondLst>
                            <p:childTnLst>
                              <p:par>
                                <p:cTn id="108" presetClass="path" nodeType="afterEffect" presetSubtype="0" presetID="-1" grpId="24" accel="50000" decel="50000" fill="hold">
                                  <p:stCondLst>
                                    <p:cond delay="0"/>
                                  </p:stCondLst>
                                  <p:childTnLst>
                                    <p:animMotion path="M 0.000000 0.000000 L -0.000526 -0.136292" origin="layout" pathEditMode="relative">
                                      <p:cBhvr>
                                        <p:cTn id="109" dur="1000" fill="hold"/>
                                        <p:tgtEl>
                                          <p:spTgt spid="349"/>
                                        </p:tgtEl>
                                        <p:attrNameLst>
                                          <p:attrName>ppt_x</p:attrName>
                                          <p:attrName>ppt_y</p:attrName>
                                        </p:attrNameLst>
                                      </p:cBhvr>
                                    </p:animMotion>
                                  </p:childTnLst>
                                </p:cTn>
                              </p:par>
                            </p:childTnLst>
                          </p:cTn>
                        </p:par>
                        <p:par>
                          <p:cTn id="110" fill="hold">
                            <p:stCondLst>
                              <p:cond delay="0"/>
                            </p:stCondLst>
                            <p:childTnLst>
                              <p:par>
                                <p:cTn id="111" presetClass="path" nodeType="withEffect" presetSubtype="0" presetID="-1" grpId="25" accel="50000" decel="50000" fill="hold">
                                  <p:stCondLst>
                                    <p:cond delay="0"/>
                                  </p:stCondLst>
                                  <p:childTnLst>
                                    <p:animMotion path="M 0.000000 0.000000 L 0.000743 -0.140487" origin="layout" pathEditMode="relative">
                                      <p:cBhvr>
                                        <p:cTn id="112" dur="1000" fill="hold"/>
                                        <p:tgtEl>
                                          <p:spTgt spid="350"/>
                                        </p:tgtEl>
                                        <p:attrNameLst>
                                          <p:attrName>ppt_x</p:attrName>
                                          <p:attrName>ppt_y</p:attrName>
                                        </p:attrNameLst>
                                      </p:cBhvr>
                                    </p:animMotion>
                                  </p:childTnLst>
                                </p:cTn>
                              </p:par>
                            </p:childTnLst>
                          </p:cTn>
                        </p:par>
                        <p:par>
                          <p:cTn id="113" fill="hold">
                            <p:stCondLst>
                              <p:cond delay="0"/>
                            </p:stCondLst>
                            <p:childTnLst>
                              <p:par>
                                <p:cTn id="114" presetClass="path" nodeType="withEffect" presetSubtype="0" presetID="-1" grpId="26" accel="50000" decel="50000" fill="hold">
                                  <p:stCondLst>
                                    <p:cond delay="0"/>
                                  </p:stCondLst>
                                  <p:childTnLst>
                                    <p:animMotion path="M 0.000000 0.000000 L 0.001960 -0.137709" origin="layout" pathEditMode="relative">
                                      <p:cBhvr>
                                        <p:cTn id="115" dur="1000" fill="hold"/>
                                        <p:tgtEl>
                                          <p:spTgt spid="351"/>
                                        </p:tgtEl>
                                        <p:attrNameLst>
                                          <p:attrName>ppt_x</p:attrName>
                                          <p:attrName>ppt_y</p:attrName>
                                        </p:attrNameLst>
                                      </p:cBhvr>
                                    </p:animMotion>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51" grpId="18"/>
      <p:bldP build="whole" bldLvl="1" animBg="1" rev="0" advAuto="0" spid="343" grpId="15"/>
      <p:bldP build="whole" bldLvl="1" animBg="1" rev="0" advAuto="0" spid="347" grpId="9"/>
      <p:bldP build="whole" bldLvl="1" animBg="1" rev="0" advAuto="0" spid="352" grpId="6"/>
      <p:bldP build="whole" bldLvl="1" animBg="1" rev="0" advAuto="0" spid="345" grpId="7"/>
      <p:bldP build="whole" bldLvl="1" animBg="1" rev="0" advAuto="0" spid="364" grpId="22"/>
      <p:bldP build="whole" bldLvl="1" animBg="1" rev="0" advAuto="0" spid="346" grpId="8"/>
      <p:bldP build="whole" bldLvl="1" animBg="1" rev="0" advAuto="0" spid="349" grpId="16"/>
      <p:bldP build="whole" bldLvl="1" animBg="1" rev="0" advAuto="0" spid="353" grpId="10"/>
      <p:bldP build="whole" bldLvl="1" animBg="1" rev="0" advAuto="0" spid="356" grpId="11"/>
      <p:bldP build="whole" bldLvl="1" animBg="1" rev="0" advAuto="0" spid="339" grpId="3"/>
      <p:bldP build="whole" bldLvl="1" animBg="1" rev="0" advAuto="0" spid="365" grpId="23"/>
      <p:bldP build="whole" bldLvl="1" animBg="1" rev="0" advAuto="0" spid="338" grpId="1"/>
      <p:bldP build="whole" bldLvl="1" animBg="1" rev="0" advAuto="0" spid="336" grpId="2"/>
      <p:bldP build="whole" bldLvl="1" animBg="1" rev="0" advAuto="0" spid="358" grpId="5"/>
      <p:bldP build="whole" bldLvl="1" animBg="1" rev="0" advAuto="0" spid="342" grpId="14"/>
      <p:bldP build="whole" bldLvl="1" animBg="1" rev="0" advAuto="0" spid="350" grpId="17"/>
      <p:bldP build="whole" bldLvl="1" animBg="1" rev="0" advAuto="0" spid="348" grpId="19"/>
      <p:bldP build="whole" bldLvl="1" animBg="1" rev="0" advAuto="0" spid="337" grpId="4"/>
      <p:bldP build="whole" bldLvl="1" animBg="1" rev="0" advAuto="0" spid="344" grpId="12"/>
      <p:bldP build="whole" bldLvl="1" animBg="1" rev="0" advAuto="0" spid="355" grpId="20"/>
      <p:bldP build="whole" bldLvl="1" animBg="1" rev="0" advAuto="0" spid="363" grpId="21"/>
      <p:bldP build="whole" bldLvl="1" animBg="1" rev="0" advAuto="0" spid="354" grpId="13"/>
    </p:bldLst>
  </p:timing>
</p:sld>
</file>

<file path=ppt/slides/slide1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69" name="Shape 369"/>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70" name="Shape 370"/>
          <p:cNvSpPr/>
          <p:nvPr/>
        </p:nvSpPr>
        <p:spPr>
          <a:xfrm>
            <a:off x="10719111" y="143825"/>
            <a:ext cx="1508532" cy="685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r"/>
          </a:lstStyle>
          <a:p>
            <a:pPr/>
            <a:r>
              <a:t>merge</a:t>
            </a:r>
          </a:p>
        </p:txBody>
      </p:sp>
      <p:pic>
        <p:nvPicPr>
          <p:cNvPr id="371" name="pasted-image.png"/>
          <p:cNvPicPr>
            <a:picLocks noChangeAspect="1"/>
          </p:cNvPicPr>
          <p:nvPr/>
        </p:nvPicPr>
        <p:blipFill>
          <a:blip r:embed="rId3">
            <a:extLst/>
          </a:blip>
          <a:stretch>
            <a:fillRect/>
          </a:stretch>
        </p:blipFill>
        <p:spPr>
          <a:xfrm>
            <a:off x="922752" y="3820475"/>
            <a:ext cx="2857501" cy="2857501"/>
          </a:xfrm>
          <a:prstGeom prst="rect">
            <a:avLst/>
          </a:prstGeom>
          <a:ln w="12700">
            <a:miter lim="400000"/>
          </a:ln>
        </p:spPr>
      </p:pic>
      <p:pic>
        <p:nvPicPr>
          <p:cNvPr id="372" name="pasted-image.png"/>
          <p:cNvPicPr>
            <a:picLocks noChangeAspect="1"/>
          </p:cNvPicPr>
          <p:nvPr/>
        </p:nvPicPr>
        <p:blipFill>
          <a:blip r:embed="rId4">
            <a:extLst/>
          </a:blip>
          <a:stretch>
            <a:fillRect/>
          </a:stretch>
        </p:blipFill>
        <p:spPr>
          <a:xfrm>
            <a:off x="4131950" y="3820475"/>
            <a:ext cx="3810001" cy="2857502"/>
          </a:xfrm>
          <a:prstGeom prst="rect">
            <a:avLst/>
          </a:prstGeom>
          <a:ln w="12700">
            <a:miter lim="400000"/>
          </a:ln>
        </p:spPr>
      </p:pic>
      <p:pic>
        <p:nvPicPr>
          <p:cNvPr id="373" name="pasted-image.png"/>
          <p:cNvPicPr>
            <a:picLocks noChangeAspect="1"/>
          </p:cNvPicPr>
          <p:nvPr/>
        </p:nvPicPr>
        <p:blipFill>
          <a:blip r:embed="rId5">
            <a:extLst/>
          </a:blip>
          <a:stretch>
            <a:fillRect/>
          </a:stretch>
        </p:blipFill>
        <p:spPr>
          <a:xfrm>
            <a:off x="8099569" y="3820475"/>
            <a:ext cx="3759870" cy="2857501"/>
          </a:xfrm>
          <a:prstGeom prst="rect">
            <a:avLst/>
          </a:prstGeom>
          <a:ln w="12700">
            <a:miter lim="400000"/>
          </a:ln>
        </p:spPr>
      </p:pic>
      <p:grpSp>
        <p:nvGrpSpPr>
          <p:cNvPr id="376" name="Group 376"/>
          <p:cNvGrpSpPr/>
          <p:nvPr/>
        </p:nvGrpSpPr>
        <p:grpSpPr>
          <a:xfrm>
            <a:off x="8190927" y="6987068"/>
            <a:ext cx="3926711" cy="1504830"/>
            <a:chOff x="0" y="0"/>
            <a:chExt cx="3926709" cy="1504829"/>
          </a:xfrm>
        </p:grpSpPr>
        <p:sp>
          <p:nvSpPr>
            <p:cNvPr id="374" name="Shape 374"/>
            <p:cNvSpPr/>
            <p:nvPr/>
          </p:nvSpPr>
          <p:spPr>
            <a:xfrm>
              <a:off x="0" y="0"/>
              <a:ext cx="3926710" cy="63838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58" y="21600"/>
                  </a:lnTo>
                  <a:cubicBezTo>
                    <a:pt x="3617" y="21530"/>
                    <a:pt x="7175" y="21460"/>
                    <a:pt x="10733" y="21391"/>
                  </a:cubicBezTo>
                  <a:cubicBezTo>
                    <a:pt x="14355" y="21321"/>
                    <a:pt x="17978" y="21252"/>
                    <a:pt x="21600" y="21183"/>
                  </a:cubicBezTo>
                  <a:lnTo>
                    <a:pt x="21600" y="1111"/>
                  </a:lnTo>
                </a:path>
              </a:pathLst>
            </a:custGeom>
            <a:noFill/>
            <a:ln w="241300" cap="flat">
              <a:solidFill>
                <a:srgbClr val="FFFFFF"/>
              </a:solidFill>
              <a:prstDash val="solid"/>
              <a:miter lim="400000"/>
            </a:ln>
            <a:effectLst/>
          </p:spPr>
          <p:txBody>
            <a:bodyPr wrap="square" lIns="50800" tIns="50800" rIns="50800" bIns="50800" numCol="1" anchor="ctr">
              <a:noAutofit/>
            </a:bodyPr>
            <a:lstStyle/>
            <a:p>
              <a:pPr>
                <a:defRPr sz="2400">
                  <a:effectLst>
                    <a:outerShdw sx="100000" sy="100000" kx="0" ky="0" algn="b" rotWithShape="0" blurRad="25400" dist="23998" dir="2700000">
                      <a:srgbClr val="000000">
                        <a:alpha val="31034"/>
                      </a:srgbClr>
                    </a:outerShdw>
                  </a:effectLst>
                </a:defRPr>
              </a:pPr>
            </a:p>
          </p:txBody>
        </p:sp>
        <p:sp>
          <p:nvSpPr>
            <p:cNvPr id="375" name="Shape 375"/>
            <p:cNvSpPr/>
            <p:nvPr/>
          </p:nvSpPr>
          <p:spPr>
            <a:xfrm>
              <a:off x="363823" y="819029"/>
              <a:ext cx="3199080" cy="685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r>
                <a:t>Con conflictos</a:t>
              </a:r>
            </a:p>
          </p:txBody>
        </p:sp>
      </p:grpSp>
      <p:grpSp>
        <p:nvGrpSpPr>
          <p:cNvPr id="379" name="Group 379"/>
          <p:cNvGrpSpPr/>
          <p:nvPr/>
        </p:nvGrpSpPr>
        <p:grpSpPr>
          <a:xfrm>
            <a:off x="887110" y="6987902"/>
            <a:ext cx="6866675" cy="1503996"/>
            <a:chOff x="0" y="0"/>
            <a:chExt cx="6866673" cy="1503995"/>
          </a:xfrm>
        </p:grpSpPr>
        <p:sp>
          <p:nvSpPr>
            <p:cNvPr id="377" name="Shape 377"/>
            <p:cNvSpPr/>
            <p:nvPr/>
          </p:nvSpPr>
          <p:spPr>
            <a:xfrm>
              <a:off x="0" y="0"/>
              <a:ext cx="6866674" cy="63838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58" y="21600"/>
                  </a:lnTo>
                  <a:cubicBezTo>
                    <a:pt x="3617" y="21530"/>
                    <a:pt x="7175" y="21460"/>
                    <a:pt x="10733" y="21391"/>
                  </a:cubicBezTo>
                  <a:cubicBezTo>
                    <a:pt x="14355" y="21321"/>
                    <a:pt x="17978" y="21252"/>
                    <a:pt x="21600" y="21183"/>
                  </a:cubicBezTo>
                  <a:lnTo>
                    <a:pt x="21600" y="1111"/>
                  </a:lnTo>
                </a:path>
              </a:pathLst>
            </a:custGeom>
            <a:noFill/>
            <a:ln w="241300" cap="flat">
              <a:solidFill>
                <a:srgbClr val="FFFFFF"/>
              </a:solidFill>
              <a:prstDash val="solid"/>
              <a:miter lim="400000"/>
            </a:ln>
            <a:effectLst/>
          </p:spPr>
          <p:txBody>
            <a:bodyPr wrap="square" lIns="50800" tIns="50800" rIns="50800" bIns="50800" numCol="1" anchor="ctr">
              <a:noAutofit/>
            </a:bodyPr>
            <a:lstStyle/>
            <a:p>
              <a:pPr>
                <a:defRPr sz="2400">
                  <a:effectLst>
                    <a:outerShdw sx="100000" sy="100000" kx="0" ky="0" algn="b" rotWithShape="0" blurRad="25400" dist="23998" dir="2700000">
                      <a:srgbClr val="000000">
                        <a:alpha val="31034"/>
                      </a:srgbClr>
                    </a:outerShdw>
                  </a:effectLst>
                </a:defRPr>
              </a:pPr>
            </a:p>
          </p:txBody>
        </p:sp>
        <p:sp>
          <p:nvSpPr>
            <p:cNvPr id="378" name="Shape 378"/>
            <p:cNvSpPr/>
            <p:nvPr/>
          </p:nvSpPr>
          <p:spPr>
            <a:xfrm>
              <a:off x="381630" y="818195"/>
              <a:ext cx="2984323" cy="685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r>
                <a:t>Sin conflictos</a:t>
              </a:r>
            </a:p>
          </p:txBody>
        </p:sp>
      </p:grpSp>
      <p:sp>
        <p:nvSpPr>
          <p:cNvPr id="380" name="Shape 380"/>
          <p:cNvSpPr/>
          <p:nvPr/>
        </p:nvSpPr>
        <p:spPr>
          <a:xfrm>
            <a:off x="952500" y="406400"/>
            <a:ext cx="11099800" cy="21209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defRPr sz="8000"/>
            </a:lvl1pPr>
          </a:lstStyle>
          <a:p>
            <a:pPr/>
            <a:r>
              <a:t>Posibles escenarios</a:t>
            </a:r>
          </a:p>
        </p:txBody>
      </p:sp>
    </p:spTree>
  </p:cSld>
  <p:clrMapOvr>
    <a:masterClrMapping/>
  </p:clrMapOvr>
  <p:transition xmlns:p14="http://schemas.microsoft.com/office/powerpoint/2010/main" spd="med" advClick="1" p14:dur="1000"/>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0" presetID="1" grpId="1" fill="hold">
                                  <p:stCondLst>
                                    <p:cond delay="0"/>
                                  </p:stCondLst>
                                  <p:iterate type="el" backwards="0">
                                    <p:tmAbs val="0"/>
                                  </p:iterate>
                                  <p:childTnLst>
                                    <p:set>
                                      <p:cBhvr>
                                        <p:cTn id="6" fill="hold"/>
                                        <p:tgtEl>
                                          <p:spTgt spid="379"/>
                                        </p:tgtEl>
                                        <p:attrNameLst>
                                          <p:attrName>style.visibility</p:attrName>
                                        </p:attrNameLst>
                                      </p:cBhvr>
                                      <p:to>
                                        <p:strVal val="visible"/>
                                      </p:to>
                                    </p:set>
                                  </p:childTnLst>
                                </p:cTn>
                              </p:par>
                            </p:childTnLst>
                          </p:cTn>
                        </p:par>
                        <p:par>
                          <p:cTn id="7" fill="hold">
                            <p:stCondLst>
                              <p:cond delay="0"/>
                            </p:stCondLst>
                            <p:childTnLst>
                              <p:par>
                                <p:cTn id="8" presetClass="entr" nodeType="afterEffect" presetSubtype="0" presetID="1" grpId="2" fill="hold">
                                  <p:stCondLst>
                                    <p:cond delay="0"/>
                                  </p:stCondLst>
                                  <p:iterate type="el" backwards="0">
                                    <p:tmAbs val="0"/>
                                  </p:iterate>
                                  <p:childTnLst>
                                    <p:set>
                                      <p:cBhvr>
                                        <p:cTn id="9" fill="hold"/>
                                        <p:tgtEl>
                                          <p:spTgt spid="376"/>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Class="entr" nodeType="clickEffect" presetSubtype="0" presetID="1" grpId="3" fill="hold">
                                  <p:stCondLst>
                                    <p:cond delay="0"/>
                                  </p:stCondLst>
                                  <p:iterate type="el" backwards="0">
                                    <p:tmAbs val="0"/>
                                  </p:iterate>
                                  <p:childTnLst>
                                    <p:set>
                                      <p:cBhvr>
                                        <p:cTn id="13" fill="hold"/>
                                        <p:tgtEl>
                                          <p:spTgt spid="371"/>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Class="entr" nodeType="clickEffect" presetSubtype="0" presetID="1" grpId="4" fill="hold">
                                  <p:stCondLst>
                                    <p:cond delay="0"/>
                                  </p:stCondLst>
                                  <p:iterate type="el" backwards="0">
                                    <p:tmAbs val="0"/>
                                  </p:iterate>
                                  <p:childTnLst>
                                    <p:set>
                                      <p:cBhvr>
                                        <p:cTn id="17" fill="hold"/>
                                        <p:tgtEl>
                                          <p:spTgt spid="372"/>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Class="entr" nodeType="clickEffect" presetSubtype="0" presetID="1" grpId="5" fill="hold">
                                  <p:stCondLst>
                                    <p:cond delay="0"/>
                                  </p:stCondLst>
                                  <p:iterate type="el" backwards="0">
                                    <p:tmAbs val="0"/>
                                  </p:iterate>
                                  <p:childTnLst>
                                    <p:set>
                                      <p:cBhvr>
                                        <p:cTn id="21" fill="hold"/>
                                        <p:tgtEl>
                                          <p:spTgt spid="37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72" grpId="4"/>
      <p:bldP build="whole" bldLvl="1" animBg="1" rev="0" advAuto="0" spid="379" grpId="1"/>
      <p:bldP build="whole" bldLvl="1" animBg="1" rev="0" advAuto="0" spid="373" grpId="5"/>
      <p:bldP build="whole" bldLvl="1" animBg="1" rev="0" advAuto="0" spid="371" grpId="3"/>
      <p:bldP build="whole" bldLvl="1" animBg="1" rev="0" advAuto="0" spid="376" grpId="2"/>
    </p:bldLst>
  </p:timing>
</p:sld>
</file>

<file path=ppt/slides/slide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8" name="Shape 128"/>
          <p:cNvSpPr/>
          <p:nvPr>
            <p:ph type="title"/>
          </p:nvPr>
        </p:nvSpPr>
        <p:spPr>
          <a:prstGeom prst="rect">
            <a:avLst/>
          </a:prstGeom>
        </p:spPr>
        <p:txBody>
          <a:bodyPr/>
          <a:lstStyle/>
          <a:p>
            <a:pPr/>
            <a:r>
              <a:t> </a:t>
            </a:r>
          </a:p>
        </p:txBody>
      </p:sp>
      <p:pic>
        <p:nvPicPr>
          <p:cNvPr id="129" name="Git-Logo-White.png"/>
          <p:cNvPicPr>
            <a:picLocks noChangeAspect="1"/>
          </p:cNvPicPr>
          <p:nvPr/>
        </p:nvPicPr>
        <p:blipFill>
          <a:blip r:embed="rId3">
            <a:extLst/>
          </a:blip>
          <a:stretch>
            <a:fillRect/>
          </a:stretch>
        </p:blipFill>
        <p:spPr>
          <a:xfrm>
            <a:off x="1057336" y="580032"/>
            <a:ext cx="4247636" cy="1773739"/>
          </a:xfrm>
          <a:prstGeom prst="rect">
            <a:avLst/>
          </a:prstGeom>
          <a:ln w="12700">
            <a:miter lim="400000"/>
          </a:ln>
        </p:spPr>
      </p:pic>
      <p:sp>
        <p:nvSpPr>
          <p:cNvPr id="130" name="Shape 130"/>
          <p:cNvSpPr/>
          <p:nvPr/>
        </p:nvSpPr>
        <p:spPr>
          <a:xfrm>
            <a:off x="1061616" y="3722942"/>
            <a:ext cx="2838603" cy="685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685799" indent="-685799" algn="l">
              <a:spcBef>
                <a:spcPts val="4200"/>
              </a:spcBef>
              <a:buSzPct val="100000"/>
              <a:buAutoNum type="arabicPeriod" startAt="1"/>
            </a:lvl1pPr>
          </a:lstStyle>
          <a:p>
            <a:pPr/>
            <a:r>
              <a:t>¿Qué es?</a:t>
            </a:r>
          </a:p>
        </p:txBody>
      </p:sp>
      <p:sp>
        <p:nvSpPr>
          <p:cNvPr id="131" name="Shape 131"/>
          <p:cNvSpPr/>
          <p:nvPr/>
        </p:nvSpPr>
        <p:spPr>
          <a:xfrm>
            <a:off x="1061616" y="5980226"/>
            <a:ext cx="1658164" cy="685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685799" indent="-685799" algn="l">
              <a:spcBef>
                <a:spcPts val="4200"/>
              </a:spcBef>
              <a:buSzPct val="100000"/>
              <a:buAutoNum type="arabicPeriod" startAt="3"/>
            </a:lvl1pPr>
          </a:lstStyle>
          <a:p>
            <a:pPr/>
            <a:r>
              <a:t>Uso</a:t>
            </a:r>
          </a:p>
        </p:txBody>
      </p:sp>
      <p:sp>
        <p:nvSpPr>
          <p:cNvPr id="132" name="Shape 132"/>
          <p:cNvSpPr/>
          <p:nvPr/>
        </p:nvSpPr>
        <p:spPr>
          <a:xfrm>
            <a:off x="1061616" y="4851584"/>
            <a:ext cx="3133954" cy="685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685799" indent="-685799" algn="l">
              <a:spcBef>
                <a:spcPts val="4200"/>
              </a:spcBef>
              <a:buSzPct val="100000"/>
              <a:buAutoNum type="arabicPeriod" startAt="2"/>
            </a:lvl1pPr>
          </a:lstStyle>
          <a:p>
            <a:pPr/>
            <a:r>
              <a:t>Instalación</a:t>
            </a:r>
          </a:p>
        </p:txBody>
      </p:sp>
      <p:sp>
        <p:nvSpPr>
          <p:cNvPr id="133" name="Shape 133"/>
          <p:cNvSpPr/>
          <p:nvPr/>
        </p:nvSpPr>
        <p:spPr>
          <a:xfrm>
            <a:off x="1061616" y="7108867"/>
            <a:ext cx="2570278" cy="685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685799" indent="-685799" algn="l">
              <a:spcBef>
                <a:spcPts val="4200"/>
              </a:spcBef>
              <a:buSzPct val="100000"/>
              <a:buAutoNum type="arabicPeriod" startAt="4"/>
            </a:lvl1pPr>
          </a:lstStyle>
          <a:p>
            <a:pPr/>
            <a:r>
              <a:t>Filosofía</a:t>
            </a:r>
          </a:p>
        </p:txBody>
      </p:sp>
      <p:sp>
        <p:nvSpPr>
          <p:cNvPr id="134" name="Shape 134"/>
          <p:cNvSpPr/>
          <p:nvPr>
            <p:ph type="sldNum" sz="quarter" idx="2"/>
          </p:nvPr>
        </p:nvSpPr>
        <p:spPr>
          <a:xfrm>
            <a:off x="11455399" y="8928100"/>
            <a:ext cx="262627" cy="4191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135" name="2016-11-14 11.13.00-filtered.jpeg"/>
          <p:cNvPicPr>
            <a:picLocks noChangeAspect="1"/>
          </p:cNvPicPr>
          <p:nvPr/>
        </p:nvPicPr>
        <p:blipFill>
          <a:blip r:embed="rId4">
            <a:extLst/>
          </a:blip>
          <a:srcRect l="38928" t="22" r="19301" b="22"/>
          <a:stretch>
            <a:fillRect/>
          </a:stretch>
        </p:blipFill>
        <p:spPr>
          <a:xfrm>
            <a:off x="7569150" y="6307"/>
            <a:ext cx="5427466" cy="9740987"/>
          </a:xfrm>
          <a:prstGeom prst="rect">
            <a:avLst/>
          </a:prstGeom>
          <a:ln w="12700">
            <a:miter lim="400000"/>
          </a:ln>
        </p:spPr>
      </p:pic>
    </p:spTree>
  </p:cSld>
  <p:clrMapOvr>
    <a:masterClrMapping/>
  </p:clrMapOvr>
  <p:transition xmlns:p14="http://schemas.microsoft.com/office/powerpoint/2010/main" spd="med" advClick="1" p14:dur="1000"/>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8" presetID="2" grpId="1" fill="hold">
                                  <p:stCondLst>
                                    <p:cond delay="0"/>
                                  </p:stCondLst>
                                  <p:iterate type="lt" backwards="0">
                                    <p:tmAbs val="0"/>
                                  </p:iterate>
                                  <p:childTnLst>
                                    <p:set>
                                      <p:cBhvr>
                                        <p:cTn id="6" fill="hold"/>
                                        <p:tgtEl>
                                          <p:spTgt spid="130"/>
                                        </p:tgtEl>
                                        <p:attrNameLst>
                                          <p:attrName>style.visibility</p:attrName>
                                        </p:attrNameLst>
                                      </p:cBhvr>
                                      <p:to>
                                        <p:strVal val="visible"/>
                                      </p:to>
                                    </p:set>
                                    <p:anim calcmode="lin" valueType="num">
                                      <p:cBhvr>
                                        <p:cTn id="7" dur="1000" fill="hold"/>
                                        <p:tgtEl>
                                          <p:spTgt spid="130"/>
                                        </p:tgtEl>
                                        <p:attrNameLst>
                                          <p:attrName>ppt_x</p:attrName>
                                        </p:attrNameLst>
                                      </p:cBhvr>
                                      <p:tavLst>
                                        <p:tav tm="0">
                                          <p:val>
                                            <p:strVal val="0-#ppt_w/2"/>
                                          </p:val>
                                        </p:tav>
                                        <p:tav tm="100000">
                                          <p:val>
                                            <p:strVal val="#ppt_x"/>
                                          </p:val>
                                        </p:tav>
                                      </p:tavLst>
                                    </p:anim>
                                    <p:anim calcmode="lin" valueType="num">
                                      <p:cBhvr>
                                        <p:cTn id="8" dur="1000" fill="hold"/>
                                        <p:tgtEl>
                                          <p:spTgt spid="130"/>
                                        </p:tgtEl>
                                        <p:attrNameLst>
                                          <p:attrName>ppt_y</p:attrName>
                                        </p:attrNameLst>
                                      </p:cBhvr>
                                      <p:tavLst>
                                        <p:tav tm="0">
                                          <p:val>
                                            <p:strVal val="#ppt_y"/>
                                          </p:val>
                                        </p:tav>
                                        <p:tav tm="100000">
                                          <p:val>
                                            <p:strVal val="#ppt_y"/>
                                          </p:val>
                                        </p:tav>
                                      </p:tavLst>
                                    </p:anim>
                                  </p:childTnLst>
                                </p:cTn>
                              </p:par>
                            </p:childTnLst>
                          </p:cTn>
                        </p:par>
                        <p:par>
                          <p:cTn id="9" fill="hold">
                            <p:stCondLst>
                              <p:cond delay="0"/>
                            </p:stCondLst>
                            <p:childTnLst>
                              <p:par>
                                <p:cTn id="10" presetClass="emph" nodeType="afterEffect" presetSubtype="0" presetID="32" grpId="2" repeatCount="4000" fill="hold">
                                  <p:stCondLst>
                                    <p:cond delay="0"/>
                                  </p:stCondLst>
                                  <p:childTnLst>
                                    <p:animRot by="300000">
                                      <p:cBhvr>
                                        <p:cTn id="11" dur="25" fill="hold">
                                          <p:stCondLst>
                                            <p:cond delay="0"/>
                                          </p:stCondLst>
                                        </p:cTn>
                                        <p:tgtEl>
                                          <p:spTgt spid="130"/>
                                        </p:tgtEl>
                                        <p:attrNameLst>
                                          <p:attrName>r</p:attrName>
                                        </p:attrNameLst>
                                      </p:cBhvr>
                                    </p:animRot>
                                    <p:animRot by="-600000">
                                      <p:cBhvr>
                                        <p:cTn id="12" dur="50" fill="hold">
                                          <p:stCondLst>
                                            <p:cond delay="50"/>
                                          </p:stCondLst>
                                        </p:cTn>
                                        <p:tgtEl>
                                          <p:spTgt spid="130"/>
                                        </p:tgtEl>
                                        <p:attrNameLst>
                                          <p:attrName>r</p:attrName>
                                        </p:attrNameLst>
                                      </p:cBhvr>
                                    </p:animRot>
                                    <p:animRot by="600000">
                                      <p:cBhvr>
                                        <p:cTn id="13" dur="50" fill="hold">
                                          <p:stCondLst>
                                            <p:cond delay="100"/>
                                          </p:stCondLst>
                                        </p:cTn>
                                        <p:tgtEl>
                                          <p:spTgt spid="130"/>
                                        </p:tgtEl>
                                        <p:attrNameLst>
                                          <p:attrName>r</p:attrName>
                                        </p:attrNameLst>
                                      </p:cBhvr>
                                    </p:animRot>
                                    <p:animRot by="-600000">
                                      <p:cBhvr>
                                        <p:cTn id="14" dur="50" fill="hold">
                                          <p:stCondLst>
                                            <p:cond delay="150"/>
                                          </p:stCondLst>
                                        </p:cTn>
                                        <p:tgtEl>
                                          <p:spTgt spid="130"/>
                                        </p:tgtEl>
                                        <p:attrNameLst>
                                          <p:attrName>r</p:attrName>
                                        </p:attrNameLst>
                                      </p:cBhvr>
                                    </p:animRot>
                                    <p:animRot by="300000">
                                      <p:cBhvr>
                                        <p:cTn id="15" dur="50" fill="hold">
                                          <p:stCondLst>
                                            <p:cond delay="200"/>
                                          </p:stCondLst>
                                        </p:cTn>
                                        <p:tgtEl>
                                          <p:spTgt spid="130"/>
                                        </p:tgtEl>
                                        <p:attrNameLst>
                                          <p:attrName>r</p:attrName>
                                        </p:attrNameLst>
                                      </p:cBhvr>
                                    </p:animRot>
                                  </p:childTnLst>
                                </p:cTn>
                              </p:par>
                            </p:childTnLst>
                          </p:cTn>
                        </p:par>
                      </p:childTnLst>
                    </p:cTn>
                  </p:par>
                  <p:par>
                    <p:cTn id="16" fill="hold">
                      <p:stCondLst>
                        <p:cond delay="indefinite"/>
                      </p:stCondLst>
                      <p:childTnLst>
                        <p:par>
                          <p:cTn id="17" fill="hold">
                            <p:stCondLst>
                              <p:cond delay="0"/>
                            </p:stCondLst>
                            <p:childTnLst>
                              <p:par>
                                <p:cTn id="18" presetClass="entr" nodeType="clickEffect" presetSubtype="8" presetID="2" grpId="3" fill="hold">
                                  <p:stCondLst>
                                    <p:cond delay="0"/>
                                  </p:stCondLst>
                                  <p:iterate type="lt" backwards="0">
                                    <p:tmAbs val="0"/>
                                  </p:iterate>
                                  <p:childTnLst>
                                    <p:set>
                                      <p:cBhvr>
                                        <p:cTn id="19" fill="hold"/>
                                        <p:tgtEl>
                                          <p:spTgt spid="132"/>
                                        </p:tgtEl>
                                        <p:attrNameLst>
                                          <p:attrName>style.visibility</p:attrName>
                                        </p:attrNameLst>
                                      </p:cBhvr>
                                      <p:to>
                                        <p:strVal val="visible"/>
                                      </p:to>
                                    </p:set>
                                    <p:anim calcmode="lin" valueType="num">
                                      <p:cBhvr>
                                        <p:cTn id="20" dur="1000" fill="hold"/>
                                        <p:tgtEl>
                                          <p:spTgt spid="132"/>
                                        </p:tgtEl>
                                        <p:attrNameLst>
                                          <p:attrName>ppt_x</p:attrName>
                                        </p:attrNameLst>
                                      </p:cBhvr>
                                      <p:tavLst>
                                        <p:tav tm="0">
                                          <p:val>
                                            <p:strVal val="0-#ppt_w/2"/>
                                          </p:val>
                                        </p:tav>
                                        <p:tav tm="100000">
                                          <p:val>
                                            <p:strVal val="#ppt_x"/>
                                          </p:val>
                                        </p:tav>
                                      </p:tavLst>
                                    </p:anim>
                                    <p:anim calcmode="lin" valueType="num">
                                      <p:cBhvr>
                                        <p:cTn id="21" dur="1000" fill="hold"/>
                                        <p:tgtEl>
                                          <p:spTgt spid="132"/>
                                        </p:tgtEl>
                                        <p:attrNameLst>
                                          <p:attrName>ppt_y</p:attrName>
                                        </p:attrNameLst>
                                      </p:cBhvr>
                                      <p:tavLst>
                                        <p:tav tm="0">
                                          <p:val>
                                            <p:strVal val="#ppt_y"/>
                                          </p:val>
                                        </p:tav>
                                        <p:tav tm="100000">
                                          <p:val>
                                            <p:strVal val="#ppt_y"/>
                                          </p:val>
                                        </p:tav>
                                      </p:tavLst>
                                    </p:anim>
                                  </p:childTnLst>
                                </p:cTn>
                              </p:par>
                            </p:childTnLst>
                          </p:cTn>
                        </p:par>
                        <p:par>
                          <p:cTn id="22" fill="hold">
                            <p:stCondLst>
                              <p:cond delay="0"/>
                            </p:stCondLst>
                            <p:childTnLst>
                              <p:par>
                                <p:cTn id="23" presetClass="emph" nodeType="afterEffect" presetSubtype="0" presetID="32" grpId="4" repeatCount="2000" fill="hold">
                                  <p:stCondLst>
                                    <p:cond delay="0"/>
                                  </p:stCondLst>
                                  <p:childTnLst>
                                    <p:animRot by="300000">
                                      <p:cBhvr>
                                        <p:cTn id="24" dur="50" fill="hold">
                                          <p:stCondLst>
                                            <p:cond delay="0"/>
                                          </p:stCondLst>
                                        </p:cTn>
                                        <p:tgtEl>
                                          <p:spTgt spid="132"/>
                                        </p:tgtEl>
                                        <p:attrNameLst>
                                          <p:attrName>r</p:attrName>
                                        </p:attrNameLst>
                                      </p:cBhvr>
                                    </p:animRot>
                                    <p:animRot by="-600000">
                                      <p:cBhvr>
                                        <p:cTn id="25" dur="100" fill="hold">
                                          <p:stCondLst>
                                            <p:cond delay="100"/>
                                          </p:stCondLst>
                                        </p:cTn>
                                        <p:tgtEl>
                                          <p:spTgt spid="132"/>
                                        </p:tgtEl>
                                        <p:attrNameLst>
                                          <p:attrName>r</p:attrName>
                                        </p:attrNameLst>
                                      </p:cBhvr>
                                    </p:animRot>
                                    <p:animRot by="600000">
                                      <p:cBhvr>
                                        <p:cTn id="26" dur="100" fill="hold">
                                          <p:stCondLst>
                                            <p:cond delay="200"/>
                                          </p:stCondLst>
                                        </p:cTn>
                                        <p:tgtEl>
                                          <p:spTgt spid="132"/>
                                        </p:tgtEl>
                                        <p:attrNameLst>
                                          <p:attrName>r</p:attrName>
                                        </p:attrNameLst>
                                      </p:cBhvr>
                                    </p:animRot>
                                    <p:animRot by="-600000">
                                      <p:cBhvr>
                                        <p:cTn id="27" dur="100" fill="hold">
                                          <p:stCondLst>
                                            <p:cond delay="300"/>
                                          </p:stCondLst>
                                        </p:cTn>
                                        <p:tgtEl>
                                          <p:spTgt spid="132"/>
                                        </p:tgtEl>
                                        <p:attrNameLst>
                                          <p:attrName>r</p:attrName>
                                        </p:attrNameLst>
                                      </p:cBhvr>
                                    </p:animRot>
                                    <p:animRot by="300000">
                                      <p:cBhvr>
                                        <p:cTn id="28" dur="100" fill="hold">
                                          <p:stCondLst>
                                            <p:cond delay="400"/>
                                          </p:stCondLst>
                                        </p:cTn>
                                        <p:tgtEl>
                                          <p:spTgt spid="132"/>
                                        </p:tgtEl>
                                        <p:attrNameLst>
                                          <p:attrName>r</p:attrName>
                                        </p:attrNameLst>
                                      </p:cBhvr>
                                    </p:animRot>
                                  </p:childTnLst>
                                </p:cTn>
                              </p:par>
                            </p:childTnLst>
                          </p:cTn>
                        </p:par>
                      </p:childTnLst>
                    </p:cTn>
                  </p:par>
                  <p:par>
                    <p:cTn id="29" fill="hold">
                      <p:stCondLst>
                        <p:cond delay="indefinite"/>
                      </p:stCondLst>
                      <p:childTnLst>
                        <p:par>
                          <p:cTn id="30" fill="hold">
                            <p:stCondLst>
                              <p:cond delay="0"/>
                            </p:stCondLst>
                            <p:childTnLst>
                              <p:par>
                                <p:cTn id="31" presetClass="entr" nodeType="clickEffect" presetSubtype="8" presetID="2" grpId="5" fill="hold">
                                  <p:stCondLst>
                                    <p:cond delay="0"/>
                                  </p:stCondLst>
                                  <p:iterate type="lt" backwards="0">
                                    <p:tmAbs val="0"/>
                                  </p:iterate>
                                  <p:childTnLst>
                                    <p:set>
                                      <p:cBhvr>
                                        <p:cTn id="32" fill="hold"/>
                                        <p:tgtEl>
                                          <p:spTgt spid="131"/>
                                        </p:tgtEl>
                                        <p:attrNameLst>
                                          <p:attrName>style.visibility</p:attrName>
                                        </p:attrNameLst>
                                      </p:cBhvr>
                                      <p:to>
                                        <p:strVal val="visible"/>
                                      </p:to>
                                    </p:set>
                                    <p:anim calcmode="lin" valueType="num">
                                      <p:cBhvr>
                                        <p:cTn id="33" dur="1000" fill="hold"/>
                                        <p:tgtEl>
                                          <p:spTgt spid="131"/>
                                        </p:tgtEl>
                                        <p:attrNameLst>
                                          <p:attrName>ppt_x</p:attrName>
                                        </p:attrNameLst>
                                      </p:cBhvr>
                                      <p:tavLst>
                                        <p:tav tm="0">
                                          <p:val>
                                            <p:strVal val="0-#ppt_w/2"/>
                                          </p:val>
                                        </p:tav>
                                        <p:tav tm="100000">
                                          <p:val>
                                            <p:strVal val="#ppt_x"/>
                                          </p:val>
                                        </p:tav>
                                      </p:tavLst>
                                    </p:anim>
                                    <p:anim calcmode="lin" valueType="num">
                                      <p:cBhvr>
                                        <p:cTn id="34" dur="1000" fill="hold"/>
                                        <p:tgtEl>
                                          <p:spTgt spid="131"/>
                                        </p:tgtEl>
                                        <p:attrNameLst>
                                          <p:attrName>ppt_y</p:attrName>
                                        </p:attrNameLst>
                                      </p:cBhvr>
                                      <p:tavLst>
                                        <p:tav tm="0">
                                          <p:val>
                                            <p:strVal val="#ppt_y"/>
                                          </p:val>
                                        </p:tav>
                                        <p:tav tm="100000">
                                          <p:val>
                                            <p:strVal val="#ppt_y"/>
                                          </p:val>
                                        </p:tav>
                                      </p:tavLst>
                                    </p:anim>
                                  </p:childTnLst>
                                </p:cTn>
                              </p:par>
                            </p:childTnLst>
                          </p:cTn>
                        </p:par>
                        <p:par>
                          <p:cTn id="35" fill="hold">
                            <p:stCondLst>
                              <p:cond delay="0"/>
                            </p:stCondLst>
                            <p:childTnLst>
                              <p:par>
                                <p:cTn id="36" presetClass="emph" nodeType="afterEffect" presetSubtype="0" presetID="32" grpId="6" repeatCount="2000" fill="hold">
                                  <p:stCondLst>
                                    <p:cond delay="0"/>
                                  </p:stCondLst>
                                  <p:childTnLst>
                                    <p:animRot by="300000">
                                      <p:cBhvr>
                                        <p:cTn id="37" dur="50" fill="hold">
                                          <p:stCondLst>
                                            <p:cond delay="0"/>
                                          </p:stCondLst>
                                        </p:cTn>
                                        <p:tgtEl>
                                          <p:spTgt spid="131"/>
                                        </p:tgtEl>
                                        <p:attrNameLst>
                                          <p:attrName>r</p:attrName>
                                        </p:attrNameLst>
                                      </p:cBhvr>
                                    </p:animRot>
                                    <p:animRot by="-600000">
                                      <p:cBhvr>
                                        <p:cTn id="38" dur="100" fill="hold">
                                          <p:stCondLst>
                                            <p:cond delay="100"/>
                                          </p:stCondLst>
                                        </p:cTn>
                                        <p:tgtEl>
                                          <p:spTgt spid="131"/>
                                        </p:tgtEl>
                                        <p:attrNameLst>
                                          <p:attrName>r</p:attrName>
                                        </p:attrNameLst>
                                      </p:cBhvr>
                                    </p:animRot>
                                    <p:animRot by="600000">
                                      <p:cBhvr>
                                        <p:cTn id="39" dur="100" fill="hold">
                                          <p:stCondLst>
                                            <p:cond delay="200"/>
                                          </p:stCondLst>
                                        </p:cTn>
                                        <p:tgtEl>
                                          <p:spTgt spid="131"/>
                                        </p:tgtEl>
                                        <p:attrNameLst>
                                          <p:attrName>r</p:attrName>
                                        </p:attrNameLst>
                                      </p:cBhvr>
                                    </p:animRot>
                                    <p:animRot by="-600000">
                                      <p:cBhvr>
                                        <p:cTn id="40" dur="100" fill="hold">
                                          <p:stCondLst>
                                            <p:cond delay="300"/>
                                          </p:stCondLst>
                                        </p:cTn>
                                        <p:tgtEl>
                                          <p:spTgt spid="131"/>
                                        </p:tgtEl>
                                        <p:attrNameLst>
                                          <p:attrName>r</p:attrName>
                                        </p:attrNameLst>
                                      </p:cBhvr>
                                    </p:animRot>
                                    <p:animRot by="300000">
                                      <p:cBhvr>
                                        <p:cTn id="41" dur="100" fill="hold">
                                          <p:stCondLst>
                                            <p:cond delay="400"/>
                                          </p:stCondLst>
                                        </p:cTn>
                                        <p:tgtEl>
                                          <p:spTgt spid="131"/>
                                        </p:tgtEl>
                                        <p:attrNameLst>
                                          <p:attrName>r</p:attrName>
                                        </p:attrNameLst>
                                      </p:cBhvr>
                                    </p:animRot>
                                  </p:childTnLst>
                                </p:cTn>
                              </p:par>
                            </p:childTnLst>
                          </p:cTn>
                        </p:par>
                      </p:childTnLst>
                    </p:cTn>
                  </p:par>
                  <p:par>
                    <p:cTn id="42" fill="hold">
                      <p:stCondLst>
                        <p:cond delay="indefinite"/>
                      </p:stCondLst>
                      <p:childTnLst>
                        <p:par>
                          <p:cTn id="43" fill="hold">
                            <p:stCondLst>
                              <p:cond delay="0"/>
                            </p:stCondLst>
                            <p:childTnLst>
                              <p:par>
                                <p:cTn id="44" presetClass="entr" nodeType="clickEffect" presetSubtype="8" presetID="2" grpId="7" fill="hold">
                                  <p:stCondLst>
                                    <p:cond delay="0"/>
                                  </p:stCondLst>
                                  <p:iterate type="lt" backwards="0">
                                    <p:tmAbs val="0"/>
                                  </p:iterate>
                                  <p:childTnLst>
                                    <p:set>
                                      <p:cBhvr>
                                        <p:cTn id="45" fill="hold"/>
                                        <p:tgtEl>
                                          <p:spTgt spid="133"/>
                                        </p:tgtEl>
                                        <p:attrNameLst>
                                          <p:attrName>style.visibility</p:attrName>
                                        </p:attrNameLst>
                                      </p:cBhvr>
                                      <p:to>
                                        <p:strVal val="visible"/>
                                      </p:to>
                                    </p:set>
                                    <p:anim calcmode="lin" valueType="num">
                                      <p:cBhvr>
                                        <p:cTn id="46" dur="1000" fill="hold"/>
                                        <p:tgtEl>
                                          <p:spTgt spid="133"/>
                                        </p:tgtEl>
                                        <p:attrNameLst>
                                          <p:attrName>ppt_x</p:attrName>
                                        </p:attrNameLst>
                                      </p:cBhvr>
                                      <p:tavLst>
                                        <p:tav tm="0">
                                          <p:val>
                                            <p:strVal val="0-#ppt_w/2"/>
                                          </p:val>
                                        </p:tav>
                                        <p:tav tm="100000">
                                          <p:val>
                                            <p:strVal val="#ppt_x"/>
                                          </p:val>
                                        </p:tav>
                                      </p:tavLst>
                                    </p:anim>
                                    <p:anim calcmode="lin" valueType="num">
                                      <p:cBhvr>
                                        <p:cTn id="47" dur="1000" fill="hold"/>
                                        <p:tgtEl>
                                          <p:spTgt spid="133"/>
                                        </p:tgtEl>
                                        <p:attrNameLst>
                                          <p:attrName>ppt_y</p:attrName>
                                        </p:attrNameLst>
                                      </p:cBhvr>
                                      <p:tavLst>
                                        <p:tav tm="0">
                                          <p:val>
                                            <p:strVal val="#ppt_y"/>
                                          </p:val>
                                        </p:tav>
                                        <p:tav tm="100000">
                                          <p:val>
                                            <p:strVal val="#ppt_y"/>
                                          </p:val>
                                        </p:tav>
                                      </p:tavLst>
                                    </p:anim>
                                  </p:childTnLst>
                                </p:cTn>
                              </p:par>
                            </p:childTnLst>
                          </p:cTn>
                        </p:par>
                        <p:par>
                          <p:cTn id="48" fill="hold">
                            <p:stCondLst>
                              <p:cond delay="0"/>
                            </p:stCondLst>
                            <p:childTnLst>
                              <p:par>
                                <p:cTn id="49" presetClass="emph" nodeType="afterEffect" presetSubtype="0" presetID="32" grpId="8" repeatCount="2000" fill="hold">
                                  <p:stCondLst>
                                    <p:cond delay="0"/>
                                  </p:stCondLst>
                                  <p:childTnLst>
                                    <p:animRot by="300000">
                                      <p:cBhvr>
                                        <p:cTn id="50" dur="50" fill="hold">
                                          <p:stCondLst>
                                            <p:cond delay="0"/>
                                          </p:stCondLst>
                                        </p:cTn>
                                        <p:tgtEl>
                                          <p:spTgt spid="133"/>
                                        </p:tgtEl>
                                        <p:attrNameLst>
                                          <p:attrName>r</p:attrName>
                                        </p:attrNameLst>
                                      </p:cBhvr>
                                    </p:animRot>
                                    <p:animRot by="-600000">
                                      <p:cBhvr>
                                        <p:cTn id="51" dur="100" fill="hold">
                                          <p:stCondLst>
                                            <p:cond delay="100"/>
                                          </p:stCondLst>
                                        </p:cTn>
                                        <p:tgtEl>
                                          <p:spTgt spid="133"/>
                                        </p:tgtEl>
                                        <p:attrNameLst>
                                          <p:attrName>r</p:attrName>
                                        </p:attrNameLst>
                                      </p:cBhvr>
                                    </p:animRot>
                                    <p:animRot by="600000">
                                      <p:cBhvr>
                                        <p:cTn id="52" dur="100" fill="hold">
                                          <p:stCondLst>
                                            <p:cond delay="200"/>
                                          </p:stCondLst>
                                        </p:cTn>
                                        <p:tgtEl>
                                          <p:spTgt spid="133"/>
                                        </p:tgtEl>
                                        <p:attrNameLst>
                                          <p:attrName>r</p:attrName>
                                        </p:attrNameLst>
                                      </p:cBhvr>
                                    </p:animRot>
                                    <p:animRot by="-600000">
                                      <p:cBhvr>
                                        <p:cTn id="53" dur="100" fill="hold">
                                          <p:stCondLst>
                                            <p:cond delay="300"/>
                                          </p:stCondLst>
                                        </p:cTn>
                                        <p:tgtEl>
                                          <p:spTgt spid="133"/>
                                        </p:tgtEl>
                                        <p:attrNameLst>
                                          <p:attrName>r</p:attrName>
                                        </p:attrNameLst>
                                      </p:cBhvr>
                                    </p:animRot>
                                    <p:animRot by="300000">
                                      <p:cBhvr>
                                        <p:cTn id="54" dur="100" fill="hold">
                                          <p:stCondLst>
                                            <p:cond delay="400"/>
                                          </p:stCondLst>
                                        </p:cTn>
                                        <p:tgtEl>
                                          <p:spTgt spid="133"/>
                                        </p:tgtEl>
                                        <p:attrNameLst>
                                          <p:attrName>r</p:attrName>
                                        </p:attrNameLst>
                                      </p:cBhvr>
                                    </p:animRo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31" grpId="6"/>
      <p:bldP build="whole" bldLvl="1" animBg="1" rev="0" advAuto="0" spid="132" grpId="3"/>
      <p:bldP build="whole" bldLvl="1" animBg="1" rev="0" advAuto="0" spid="130" grpId="1"/>
      <p:bldP build="whole" bldLvl="1" animBg="1" rev="0" advAuto="0" spid="130" grpId="2"/>
      <p:bldP build="whole" bldLvl="1" animBg="1" rev="0" advAuto="0" spid="132" grpId="4"/>
      <p:bldP build="whole" bldLvl="1" animBg="1" rev="0" advAuto="0" spid="133" grpId="7"/>
      <p:bldP build="whole" bldLvl="1" animBg="1" rev="0" advAuto="0" spid="133" grpId="8"/>
      <p:bldP build="whole" bldLvl="1" animBg="1" rev="0" advAuto="0" spid="131" grpId="5"/>
    </p:bldLst>
  </p:timing>
</p:sld>
</file>

<file path=ppt/slides/slide2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84" name="Shape 384"/>
          <p:cNvSpPr/>
          <p:nvPr>
            <p:ph type="title"/>
          </p:nvPr>
        </p:nvSpPr>
        <p:spPr>
          <a:prstGeom prst="rect">
            <a:avLst/>
          </a:prstGeom>
        </p:spPr>
        <p:txBody>
          <a:bodyPr/>
          <a:lstStyle/>
          <a:p>
            <a:pPr/>
            <a:r>
              <a:t>Conceptos básicos</a:t>
            </a:r>
          </a:p>
        </p:txBody>
      </p:sp>
      <p:sp>
        <p:nvSpPr>
          <p:cNvPr id="385" name="Shape 385"/>
          <p:cNvSpPr/>
          <p:nvPr>
            <p:ph type="body" sz="quarter" idx="1"/>
          </p:nvPr>
        </p:nvSpPr>
        <p:spPr>
          <a:xfrm>
            <a:off x="952500" y="2590800"/>
            <a:ext cx="11099800" cy="2218399"/>
          </a:xfrm>
          <a:prstGeom prst="rect">
            <a:avLst/>
          </a:prstGeom>
        </p:spPr>
        <p:txBody>
          <a:bodyPr anchor="t"/>
          <a:lstStyle/>
          <a:p>
            <a:pPr marL="0" indent="0" algn="ctr">
              <a:spcBef>
                <a:spcPts val="0"/>
              </a:spcBef>
              <a:buSzTx/>
              <a:buNone/>
              <a:defRPr sz="6000" u="sng"/>
            </a:pPr>
            <a:r>
              <a:t>pull</a:t>
            </a:r>
          </a:p>
          <a:p>
            <a:pPr marL="0" indent="0" algn="ctr">
              <a:spcBef>
                <a:spcPts val="2400"/>
              </a:spcBef>
              <a:buSzTx/>
              <a:buNone/>
              <a:defRPr sz="4000"/>
            </a:pPr>
            <a:r>
              <a:t>“traerse cambios del branch remoto”</a:t>
            </a:r>
          </a:p>
        </p:txBody>
      </p:sp>
      <p:sp>
        <p:nvSpPr>
          <p:cNvPr id="386" name="Shape 386"/>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pSp>
        <p:nvGrpSpPr>
          <p:cNvPr id="391" name="Group 391"/>
          <p:cNvGrpSpPr/>
          <p:nvPr/>
        </p:nvGrpSpPr>
        <p:grpSpPr>
          <a:xfrm>
            <a:off x="7413933" y="6681882"/>
            <a:ext cx="4818953" cy="2007358"/>
            <a:chOff x="-19087" y="1068887"/>
            <a:chExt cx="4818952" cy="2007357"/>
          </a:xfrm>
        </p:grpSpPr>
        <p:sp>
          <p:nvSpPr>
            <p:cNvPr id="387" name="Shape 387"/>
            <p:cNvSpPr/>
            <p:nvPr/>
          </p:nvSpPr>
          <p:spPr>
            <a:xfrm>
              <a:off x="-19088" y="1068887"/>
              <a:ext cx="4818954" cy="2007358"/>
            </a:xfrm>
            <a:prstGeom prst="rect">
              <a:avLst/>
            </a:prstGeom>
            <a:noFill/>
            <a:ln w="88900" cap="flat">
              <a:solidFill>
                <a:srgbClr val="FFFFFF"/>
              </a:solidFill>
              <a:prstDash val="solid"/>
              <a:miter lim="400000"/>
            </a:ln>
            <a:effectLst>
              <a:outerShdw sx="100000" sy="100000" kx="0" ky="0" algn="b" rotWithShape="0" blurRad="76200" dist="0" dir="18900000">
                <a:srgbClr val="000000">
                  <a:alpha val="80000"/>
                </a:srgbClr>
              </a:outerShdw>
            </a:effectLst>
          </p:spPr>
          <p:txBody>
            <a:bodyPr wrap="square" lIns="50800" tIns="50800" rIns="50800" bIns="50800" numCol="1" anchor="ctr">
              <a:noAutofit/>
            </a:bodyPr>
            <a:lstStyle/>
            <a:p>
              <a:pPr>
                <a:defRPr sz="6300">
                  <a:effectLst>
                    <a:outerShdw sx="100000" sy="100000" kx="0" ky="0" algn="b" rotWithShape="0" blurRad="25400" dist="23998" dir="2700000">
                      <a:srgbClr val="000000">
                        <a:alpha val="31034"/>
                      </a:srgbClr>
                    </a:outerShdw>
                  </a:effectLst>
                </a:defRPr>
              </a:pPr>
            </a:p>
          </p:txBody>
        </p:sp>
        <p:sp>
          <p:nvSpPr>
            <p:cNvPr id="388" name="Shape 388"/>
            <p:cNvSpPr/>
            <p:nvPr/>
          </p:nvSpPr>
          <p:spPr>
            <a:xfrm>
              <a:off x="217960" y="1149095"/>
              <a:ext cx="914401" cy="11557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sz="6300">
                  <a:effectLst>
                    <a:outerShdw sx="100000" sy="100000" kx="0" ky="0" algn="b" rotWithShape="0" blurRad="25400" dist="23998" dir="2700000">
                      <a:srgbClr val="000000">
                        <a:alpha val="31034"/>
                      </a:srgbClr>
                    </a:outerShdw>
                  </a:effectLst>
                  <a:latin typeface="Apple Color Emoji"/>
                  <a:ea typeface="Apple Color Emoji"/>
                  <a:cs typeface="Apple Color Emoji"/>
                  <a:sym typeface="Apple Color Emoji"/>
                </a:defRPr>
              </a:lvl1pPr>
            </a:lstStyle>
            <a:p>
              <a:pPr>
                <a:defRPr>
                  <a:latin typeface="+mn-lt"/>
                  <a:ea typeface="+mn-ea"/>
                  <a:cs typeface="+mn-cs"/>
                  <a:sym typeface="Helvetica Light"/>
                </a:defRPr>
              </a:pPr>
              <a:r>
                <a:rPr>
                  <a:latin typeface="Apple Color Emoji"/>
                  <a:ea typeface="Apple Color Emoji"/>
                  <a:cs typeface="Apple Color Emoji"/>
                  <a:sym typeface="Apple Color Emoji"/>
                </a:rPr>
                <a:t>👴🏽</a:t>
              </a:r>
            </a:p>
          </p:txBody>
        </p:sp>
        <p:sp>
          <p:nvSpPr>
            <p:cNvPr id="389" name="Shape 389"/>
            <p:cNvSpPr/>
            <p:nvPr/>
          </p:nvSpPr>
          <p:spPr>
            <a:xfrm>
              <a:off x="103269" y="2068416"/>
              <a:ext cx="4574240" cy="68580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defRPr b="1">
                  <a:latin typeface="Helvetica"/>
                  <a:ea typeface="Helvetica"/>
                  <a:cs typeface="Helvetica"/>
                  <a:sym typeface="Helvetica"/>
                </a:defRPr>
              </a:pPr>
              <a:r>
                <a:rPr>
                  <a:solidFill>
                    <a:schemeClr val="accent2">
                      <a:hueOff val="-1101185"/>
                      <a:satOff val="4910"/>
                      <a:lumOff val="-14610"/>
                    </a:schemeClr>
                  </a:solidFill>
                </a:rPr>
                <a:t>branch </a:t>
              </a:r>
              <a:r>
                <a:t>/ </a:t>
              </a:r>
              <a:r>
                <a:rPr b="0">
                  <a:latin typeface="+mn-lt"/>
                  <a:ea typeface="+mn-ea"/>
                  <a:cs typeface="+mn-cs"/>
                  <a:sym typeface="Helvetica Light"/>
                </a:rPr>
                <a:t>rayo-mortal</a:t>
              </a:r>
            </a:p>
          </p:txBody>
        </p:sp>
        <p:sp>
          <p:nvSpPr>
            <p:cNvPr id="390" name="Shape 390"/>
            <p:cNvSpPr/>
            <p:nvPr/>
          </p:nvSpPr>
          <p:spPr>
            <a:xfrm>
              <a:off x="1364449" y="1384045"/>
              <a:ext cx="2205889" cy="685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r>
                <a:t>Usuario X</a:t>
              </a:r>
            </a:p>
          </p:txBody>
        </p:sp>
      </p:grpSp>
      <p:grpSp>
        <p:nvGrpSpPr>
          <p:cNvPr id="394" name="Group 394"/>
          <p:cNvGrpSpPr/>
          <p:nvPr/>
        </p:nvGrpSpPr>
        <p:grpSpPr>
          <a:xfrm>
            <a:off x="3011574" y="6700907"/>
            <a:ext cx="4191238" cy="2445080"/>
            <a:chOff x="-3237235" y="1662457"/>
            <a:chExt cx="4191236" cy="2445078"/>
          </a:xfrm>
        </p:grpSpPr>
        <p:sp>
          <p:nvSpPr>
            <p:cNvPr id="398" name="Shape 398"/>
            <p:cNvSpPr/>
            <p:nvPr/>
          </p:nvSpPr>
          <p:spPr>
            <a:xfrm>
              <a:off x="-3237236" y="1662457"/>
              <a:ext cx="4191238" cy="1092325"/>
            </a:xfrm>
            <a:custGeom>
              <a:avLst/>
              <a:gdLst/>
              <a:ahLst/>
              <a:cxnLst>
                <a:cxn ang="0">
                  <a:pos x="wd2" y="hd2"/>
                </a:cxn>
                <a:cxn ang="5400000">
                  <a:pos x="wd2" y="hd2"/>
                </a:cxn>
                <a:cxn ang="10800000">
                  <a:pos x="wd2" y="hd2"/>
                </a:cxn>
                <a:cxn ang="16200000">
                  <a:pos x="wd2" y="hd2"/>
                </a:cxn>
              </a:cxnLst>
              <a:rect l="0" t="0" r="r" b="b"/>
              <a:pathLst>
                <a:path w="20193" h="21600" fill="norm" stroke="1" extrusionOk="0">
                  <a:moveTo>
                    <a:pt x="247" y="0"/>
                  </a:moveTo>
                  <a:cubicBezTo>
                    <a:pt x="-1407" y="10182"/>
                    <a:pt x="5242" y="17382"/>
                    <a:pt x="20193" y="21600"/>
                  </a:cubicBezTo>
                </a:path>
              </a:pathLst>
            </a:custGeom>
            <a:noFill/>
            <a:ln w="101600" cap="flat">
              <a:solidFill>
                <a:srgbClr val="FFFFFF"/>
              </a:solidFill>
              <a:prstDash val="solid"/>
              <a:miter lim="400000"/>
              <a:tailEnd type="triangle" w="med" len="med"/>
            </a:ln>
            <a:effectLst/>
          </p:spPr>
          <p:txBody>
            <a:bodyPr/>
            <a:lstStyle/>
            <a:p>
              <a:pPr/>
            </a:p>
          </p:txBody>
        </p:sp>
        <p:sp>
          <p:nvSpPr>
            <p:cNvPr id="393" name="Shape 393"/>
            <p:cNvSpPr/>
            <p:nvPr/>
          </p:nvSpPr>
          <p:spPr>
            <a:xfrm>
              <a:off x="-2576783" y="2799436"/>
              <a:ext cx="1006349" cy="13081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defRPr sz="1600"/>
              </a:pPr>
              <a:r>
                <a:t>commit 1</a:t>
              </a:r>
            </a:p>
            <a:p>
              <a:pPr>
                <a:defRPr sz="1600"/>
              </a:pPr>
              <a:r>
                <a:t>commit 2</a:t>
              </a:r>
            </a:p>
            <a:p>
              <a:pPr>
                <a:defRPr sz="1600"/>
              </a:pPr>
              <a:r>
                <a:t>merge 2</a:t>
              </a:r>
            </a:p>
            <a:p>
              <a:pPr>
                <a:defRPr sz="1600"/>
              </a:pPr>
              <a:r>
                <a:t>add</a:t>
              </a:r>
            </a:p>
            <a:p>
              <a:pPr>
                <a:defRPr sz="1600"/>
              </a:pPr>
              <a:r>
                <a:t>remove</a:t>
              </a:r>
            </a:p>
          </p:txBody>
        </p:sp>
      </p:grpSp>
      <p:grpSp>
        <p:nvGrpSpPr>
          <p:cNvPr id="397" name="Group 397"/>
          <p:cNvGrpSpPr/>
          <p:nvPr/>
        </p:nvGrpSpPr>
        <p:grpSpPr>
          <a:xfrm>
            <a:off x="778128" y="4789818"/>
            <a:ext cx="3757241" cy="1901164"/>
            <a:chOff x="0" y="0"/>
            <a:chExt cx="3757240" cy="1901163"/>
          </a:xfrm>
        </p:grpSpPr>
        <p:pic>
          <p:nvPicPr>
            <p:cNvPr id="395" name="pasted-image.png"/>
            <p:cNvPicPr>
              <a:picLocks noChangeAspect="1"/>
            </p:cNvPicPr>
            <p:nvPr/>
          </p:nvPicPr>
          <p:blipFill>
            <a:blip r:embed="rId3">
              <a:extLst/>
            </a:blip>
            <a:stretch>
              <a:fillRect/>
            </a:stretch>
          </p:blipFill>
          <p:spPr>
            <a:xfrm>
              <a:off x="0" y="0"/>
              <a:ext cx="3757241" cy="1901164"/>
            </a:xfrm>
            <a:prstGeom prst="rect">
              <a:avLst/>
            </a:prstGeom>
            <a:ln w="12700" cap="flat">
              <a:noFill/>
              <a:miter lim="400000"/>
            </a:ln>
            <a:effectLst/>
          </p:spPr>
        </p:pic>
        <p:sp>
          <p:nvSpPr>
            <p:cNvPr id="396" name="Shape 396"/>
            <p:cNvSpPr/>
            <p:nvPr/>
          </p:nvSpPr>
          <p:spPr>
            <a:xfrm>
              <a:off x="654780" y="737156"/>
              <a:ext cx="2447680" cy="9906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p>
              <a:pPr>
                <a:defRPr b="1" sz="2900">
                  <a:latin typeface="Helvetica"/>
                  <a:ea typeface="Helvetica"/>
                  <a:cs typeface="Helvetica"/>
                  <a:sym typeface="Helvetica"/>
                </a:defRPr>
              </a:pPr>
              <a:r>
                <a:rPr>
                  <a:solidFill>
                    <a:schemeClr val="accent2">
                      <a:hueOff val="-1101185"/>
                      <a:satOff val="4910"/>
                      <a:lumOff val="-14610"/>
                    </a:schemeClr>
                  </a:solidFill>
                </a:rPr>
                <a:t>branch </a:t>
              </a:r>
              <a:r>
                <a:rPr>
                  <a:solidFill>
                    <a:srgbClr val="000000"/>
                  </a:solidFill>
                </a:rPr>
                <a:t>/ </a:t>
              </a:r>
              <a:r>
                <a:rPr b="0">
                  <a:solidFill>
                    <a:srgbClr val="000000"/>
                  </a:solidFill>
                  <a:latin typeface="+mn-lt"/>
                  <a:ea typeface="+mn-ea"/>
                  <a:cs typeface="+mn-cs"/>
                  <a:sym typeface="Helvetica Light"/>
                </a:rPr>
                <a:t>rayo-mortal</a:t>
              </a:r>
            </a:p>
          </p:txBody>
        </p:sp>
      </p:grpSp>
    </p:spTree>
  </p:cSld>
  <p:clrMapOvr>
    <a:masterClrMapping/>
  </p:clrMapOvr>
  <p:transition xmlns:p14="http://schemas.microsoft.com/office/powerpoint/2010/main" spd="med" advClick="1" p14:dur="1000"/>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0" presetID="1" grpId="1" fill="hold">
                                  <p:stCondLst>
                                    <p:cond delay="0"/>
                                  </p:stCondLst>
                                  <p:iterate type="el" backwards="0">
                                    <p:tmAbs val="0"/>
                                  </p:iterate>
                                  <p:childTnLst>
                                    <p:set>
                                      <p:cBhvr>
                                        <p:cTn id="6" fill="hold"/>
                                        <p:tgtEl>
                                          <p:spTgt spid="391"/>
                                        </p:tgtEl>
                                        <p:attrNameLst>
                                          <p:attrName>style.visibility</p:attrName>
                                        </p:attrNameLst>
                                      </p:cBhvr>
                                      <p:to>
                                        <p:strVal val="visible"/>
                                      </p:to>
                                    </p:set>
                                  </p:childTnLst>
                                </p:cTn>
                              </p:par>
                            </p:childTnLst>
                          </p:cTn>
                        </p:par>
                        <p:par>
                          <p:cTn id="7" fill="hold">
                            <p:stCondLst>
                              <p:cond delay="0"/>
                            </p:stCondLst>
                            <p:childTnLst>
                              <p:par>
                                <p:cTn id="8" presetClass="entr" nodeType="afterEffect" presetSubtype="0" presetID="1" grpId="2" fill="hold">
                                  <p:stCondLst>
                                    <p:cond delay="0"/>
                                  </p:stCondLst>
                                  <p:iterate type="el" backwards="0">
                                    <p:tmAbs val="0"/>
                                  </p:iterate>
                                  <p:childTnLst>
                                    <p:set>
                                      <p:cBhvr>
                                        <p:cTn id="9" fill="hold"/>
                                        <p:tgtEl>
                                          <p:spTgt spid="397"/>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Class="entr" nodeType="clickEffect" presetSubtype="0" presetID="1" grpId="3" fill="hold">
                                  <p:stCondLst>
                                    <p:cond delay="0"/>
                                  </p:stCondLst>
                                  <p:iterate type="el" backwards="0">
                                    <p:tmAbs val="0"/>
                                  </p:iterate>
                                  <p:childTnLst>
                                    <p:set>
                                      <p:cBhvr>
                                        <p:cTn id="13" fill="hold"/>
                                        <p:tgtEl>
                                          <p:spTgt spid="39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91" grpId="1"/>
      <p:bldP build="whole" bldLvl="1" animBg="1" rev="0" advAuto="0" spid="397" grpId="2"/>
      <p:bldP build="whole" bldLvl="1" animBg="1" rev="0" advAuto="0" spid="394" grpId="3"/>
    </p:bldLst>
  </p:timing>
</p:sld>
</file>

<file path=ppt/slides/slide2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02" name="Shape 402"/>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03" name="Shape 403"/>
          <p:cNvSpPr/>
          <p:nvPr/>
        </p:nvSpPr>
        <p:spPr>
          <a:xfrm flipV="1">
            <a:off x="2383474" y="3025137"/>
            <a:ext cx="1" cy="4747907"/>
          </a:xfrm>
          <a:prstGeom prst="line">
            <a:avLst/>
          </a:prstGeom>
          <a:ln w="25400">
            <a:solidFill>
              <a:srgbClr val="FFFFFF"/>
            </a:solidFill>
            <a:miter lim="400000"/>
          </a:ln>
        </p:spPr>
        <p:txBody>
          <a:bodyPr lIns="50800" tIns="50800" rIns="50800" bIns="50800" anchor="ctr"/>
          <a:lstStyle/>
          <a:p>
            <a:pPr>
              <a:defRPr sz="2400">
                <a:effectLst>
                  <a:outerShdw sx="100000" sy="100000" kx="0" ky="0" algn="b" rotWithShape="0" blurRad="25400" dist="23998" dir="2700000">
                    <a:srgbClr val="000000">
                      <a:alpha val="31034"/>
                    </a:srgbClr>
                  </a:outerShdw>
                </a:effectLst>
              </a:defRPr>
            </a:pPr>
          </a:p>
        </p:txBody>
      </p:sp>
      <p:pic>
        <p:nvPicPr>
          <p:cNvPr id="404" name="pasted-image.png"/>
          <p:cNvPicPr>
            <a:picLocks noChangeAspect="1"/>
          </p:cNvPicPr>
          <p:nvPr/>
        </p:nvPicPr>
        <p:blipFill>
          <a:blip r:embed="rId3">
            <a:extLst/>
          </a:blip>
          <a:stretch>
            <a:fillRect/>
          </a:stretch>
        </p:blipFill>
        <p:spPr>
          <a:xfrm>
            <a:off x="474669" y="480463"/>
            <a:ext cx="3817610" cy="1931712"/>
          </a:xfrm>
          <a:prstGeom prst="rect">
            <a:avLst/>
          </a:prstGeom>
          <a:ln w="12700">
            <a:miter lim="400000"/>
          </a:ln>
        </p:spPr>
      </p:pic>
      <p:pic>
        <p:nvPicPr>
          <p:cNvPr id="405" name="pasted-image-filtered.png"/>
          <p:cNvPicPr>
            <a:picLocks noChangeAspect="1"/>
          </p:cNvPicPr>
          <p:nvPr/>
        </p:nvPicPr>
        <p:blipFill>
          <a:blip r:embed="rId4">
            <a:extLst/>
          </a:blip>
          <a:stretch>
            <a:fillRect/>
          </a:stretch>
        </p:blipFill>
        <p:spPr>
          <a:xfrm>
            <a:off x="8146309" y="253100"/>
            <a:ext cx="1454593" cy="1454593"/>
          </a:xfrm>
          <a:prstGeom prst="rect">
            <a:avLst/>
          </a:prstGeom>
          <a:ln w="12700">
            <a:miter lim="400000"/>
          </a:ln>
        </p:spPr>
      </p:pic>
      <p:pic>
        <p:nvPicPr>
          <p:cNvPr id="406" name="pasted-image.png"/>
          <p:cNvPicPr>
            <a:picLocks noChangeAspect="1"/>
          </p:cNvPicPr>
          <p:nvPr/>
        </p:nvPicPr>
        <p:blipFill>
          <a:blip r:embed="rId5">
            <a:extLst/>
          </a:blip>
          <a:stretch>
            <a:fillRect/>
          </a:stretch>
        </p:blipFill>
        <p:spPr>
          <a:xfrm>
            <a:off x="9821370" y="1740118"/>
            <a:ext cx="968816" cy="968817"/>
          </a:xfrm>
          <a:prstGeom prst="rect">
            <a:avLst/>
          </a:prstGeom>
          <a:ln w="12700">
            <a:miter lim="400000"/>
          </a:ln>
        </p:spPr>
      </p:pic>
      <p:sp>
        <p:nvSpPr>
          <p:cNvPr id="407" name="Shape 407"/>
          <p:cNvSpPr/>
          <p:nvPr/>
        </p:nvSpPr>
        <p:spPr>
          <a:xfrm>
            <a:off x="305803" y="8712310"/>
            <a:ext cx="4155343" cy="68580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remote </a:t>
            </a:r>
            <a:r>
              <a:rPr b="1">
                <a:solidFill>
                  <a:schemeClr val="accent2">
                    <a:hueOff val="-1342298"/>
                    <a:satOff val="-4651"/>
                    <a:lumOff val="19617"/>
                  </a:schemeClr>
                </a:solidFill>
                <a:latin typeface="Helvetica"/>
                <a:ea typeface="Helvetica"/>
                <a:cs typeface="Helvetica"/>
                <a:sym typeface="Helvetica"/>
              </a:rPr>
              <a:t>branch </a:t>
            </a:r>
            <a:r>
              <a:rPr b="1">
                <a:latin typeface="Helvetica"/>
                <a:ea typeface="Helvetica"/>
                <a:cs typeface="Helvetica"/>
                <a:sym typeface="Helvetica"/>
              </a:rPr>
              <a:t>/ </a:t>
            </a:r>
            <a:r>
              <a:rPr>
                <a:solidFill>
                  <a:schemeClr val="accent2">
                    <a:hueOff val="-1342298"/>
                    <a:satOff val="-4651"/>
                    <a:lumOff val="19617"/>
                  </a:schemeClr>
                </a:solidFill>
              </a:rPr>
              <a:t>f1</a:t>
            </a:r>
          </a:p>
        </p:txBody>
      </p:sp>
      <p:sp>
        <p:nvSpPr>
          <p:cNvPr id="408" name="Shape 408"/>
          <p:cNvSpPr/>
          <p:nvPr/>
        </p:nvSpPr>
        <p:spPr>
          <a:xfrm>
            <a:off x="7032891" y="8712310"/>
            <a:ext cx="3681429" cy="68580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local </a:t>
            </a:r>
            <a:r>
              <a:rPr b="1">
                <a:solidFill>
                  <a:schemeClr val="accent2">
                    <a:hueOff val="-1342298"/>
                    <a:satOff val="-4651"/>
                    <a:lumOff val="19617"/>
                  </a:schemeClr>
                </a:solidFill>
                <a:latin typeface="Helvetica"/>
                <a:ea typeface="Helvetica"/>
                <a:cs typeface="Helvetica"/>
                <a:sym typeface="Helvetica"/>
              </a:rPr>
              <a:t>branch </a:t>
            </a:r>
            <a:r>
              <a:rPr b="1">
                <a:latin typeface="Helvetica"/>
                <a:ea typeface="Helvetica"/>
                <a:cs typeface="Helvetica"/>
                <a:sym typeface="Helvetica"/>
              </a:rPr>
              <a:t>/ </a:t>
            </a:r>
            <a:r>
              <a:rPr>
                <a:solidFill>
                  <a:schemeClr val="accent2">
                    <a:hueOff val="-1342298"/>
                    <a:satOff val="-4651"/>
                    <a:lumOff val="19617"/>
                  </a:schemeClr>
                </a:solidFill>
              </a:rPr>
              <a:t>f1</a:t>
            </a:r>
          </a:p>
        </p:txBody>
      </p:sp>
      <p:sp>
        <p:nvSpPr>
          <p:cNvPr id="409" name="Shape 409"/>
          <p:cNvSpPr/>
          <p:nvPr/>
        </p:nvSpPr>
        <p:spPr>
          <a:xfrm flipV="1">
            <a:off x="7323153" y="3025137"/>
            <a:ext cx="1" cy="4747907"/>
          </a:xfrm>
          <a:prstGeom prst="line">
            <a:avLst/>
          </a:prstGeom>
          <a:ln w="25400">
            <a:solidFill>
              <a:srgbClr val="FFFFFF"/>
            </a:solidFill>
            <a:miter lim="400000"/>
          </a:ln>
        </p:spPr>
        <p:txBody>
          <a:bodyPr lIns="50800" tIns="50800" rIns="50800" bIns="50800" anchor="ctr"/>
          <a:lstStyle/>
          <a:p>
            <a:pPr>
              <a:defRPr sz="2400">
                <a:effectLst>
                  <a:outerShdw sx="100000" sy="100000" kx="0" ky="0" algn="b" rotWithShape="0" blurRad="25400" dist="23998" dir="2700000">
                    <a:srgbClr val="000000">
                      <a:alpha val="31034"/>
                    </a:srgbClr>
                  </a:outerShdw>
                </a:effectLst>
              </a:defRPr>
            </a:pPr>
          </a:p>
        </p:txBody>
      </p:sp>
      <p:sp>
        <p:nvSpPr>
          <p:cNvPr id="410" name="Shape 410"/>
          <p:cNvSpPr/>
          <p:nvPr/>
        </p:nvSpPr>
        <p:spPr>
          <a:xfrm flipV="1">
            <a:off x="10305778" y="3025137"/>
            <a:ext cx="1" cy="4747907"/>
          </a:xfrm>
          <a:prstGeom prst="line">
            <a:avLst/>
          </a:prstGeom>
          <a:ln w="25400">
            <a:solidFill>
              <a:srgbClr val="FFFFFF"/>
            </a:solidFill>
            <a:miter lim="400000"/>
          </a:ln>
        </p:spPr>
        <p:txBody>
          <a:bodyPr lIns="50800" tIns="50800" rIns="50800" bIns="50800" anchor="ctr"/>
          <a:lstStyle/>
          <a:p>
            <a:pPr>
              <a:defRPr sz="2400">
                <a:effectLst>
                  <a:outerShdw sx="100000" sy="100000" kx="0" ky="0" algn="b" rotWithShape="0" blurRad="25400" dist="23998" dir="2700000">
                    <a:srgbClr val="000000">
                      <a:alpha val="31034"/>
                    </a:srgbClr>
                  </a:outerShdw>
                </a:effectLst>
              </a:defRPr>
            </a:pPr>
          </a:p>
        </p:txBody>
      </p:sp>
      <p:sp>
        <p:nvSpPr>
          <p:cNvPr id="411" name="Shape 411"/>
          <p:cNvSpPr/>
          <p:nvPr/>
        </p:nvSpPr>
        <p:spPr>
          <a:xfrm>
            <a:off x="1875542" y="3898229"/>
            <a:ext cx="1015864" cy="1015864"/>
          </a:xfrm>
          <a:prstGeom prst="ellipse">
            <a:avLst/>
          </a:prstGeom>
          <a:gradFill>
            <a:gsLst>
              <a:gs pos="0">
                <a:schemeClr val="accent1"/>
              </a:gs>
              <a:gs pos="100000">
                <a:schemeClr val="accent1">
                  <a:hueOff val="321133"/>
                  <a:satOff val="-12043"/>
                  <a:lumOff val="-7113"/>
                </a:schemeClr>
              </a:gs>
            </a:gsLst>
            <a:lin ang="5400000"/>
          </a:gradFill>
          <a:ln w="12700">
            <a:miter lim="400000"/>
          </a:ln>
          <a:effectLst>
            <a:outerShdw sx="100000" sy="100000" kx="0" ky="0" algn="b" rotWithShape="0" blurRad="76200" dist="0" dir="18900000">
              <a:srgbClr val="000000">
                <a:alpha val="8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b="1">
                <a:effectLst>
                  <a:outerShdw sx="100000" sy="100000" kx="0" ky="0" algn="b" rotWithShape="0" blurRad="25400" dist="23998" dir="2700000">
                    <a:srgbClr val="000000">
                      <a:alpha val="31034"/>
                    </a:srgbClr>
                  </a:outerShdw>
                </a:effectLst>
                <a:latin typeface="Helvetica"/>
                <a:ea typeface="Helvetica"/>
                <a:cs typeface="Helvetica"/>
                <a:sym typeface="Helvetica"/>
              </a:defRPr>
            </a:lvl1pPr>
          </a:lstStyle>
          <a:p>
            <a:pPr/>
            <a:r>
              <a:t>C</a:t>
            </a:r>
          </a:p>
        </p:txBody>
      </p:sp>
      <p:grpSp>
        <p:nvGrpSpPr>
          <p:cNvPr id="414" name="Group 414"/>
          <p:cNvGrpSpPr/>
          <p:nvPr/>
        </p:nvGrpSpPr>
        <p:grpSpPr>
          <a:xfrm>
            <a:off x="3481490" y="3541361"/>
            <a:ext cx="3534826" cy="1207700"/>
            <a:chOff x="0" y="0"/>
            <a:chExt cx="3534824" cy="1207699"/>
          </a:xfrm>
        </p:grpSpPr>
        <p:sp>
          <p:nvSpPr>
            <p:cNvPr id="412" name="Shape 412"/>
            <p:cNvSpPr/>
            <p:nvPr/>
          </p:nvSpPr>
          <p:spPr>
            <a:xfrm>
              <a:off x="0" y="521899"/>
              <a:ext cx="3534825" cy="685801"/>
            </a:xfrm>
            <a:prstGeom prst="rightArrow">
              <a:avLst>
                <a:gd name="adj1" fmla="val 30087"/>
                <a:gd name="adj2" fmla="val 120552"/>
              </a:avLst>
            </a:prstGeom>
            <a:gradFill flip="none" rotWithShape="1">
              <a:gsLst>
                <a:gs pos="0">
                  <a:srgbClr val="006CFF"/>
                </a:gs>
                <a:gs pos="100000">
                  <a:srgbClr val="FFD100"/>
                </a:gs>
              </a:gsLst>
              <a:lin ang="0" scaled="0"/>
            </a:gradFill>
            <a:ln w="12700" cap="flat">
              <a:noFill/>
              <a:miter lim="400000"/>
            </a:ln>
            <a:effectLst>
              <a:outerShdw sx="100000" sy="100000" kx="0" ky="0" algn="b" rotWithShape="0" blurRad="76200" dist="0" dir="18900000">
                <a:srgbClr val="000000">
                  <a:alpha val="80000"/>
                </a:srgbClr>
              </a:outerShdw>
            </a:effectLst>
          </p:spPr>
          <p:txBody>
            <a:bodyPr wrap="square" lIns="50800" tIns="50800" rIns="50800" bIns="50800" numCol="1" anchor="ctr">
              <a:noAutofit/>
            </a:bodyPr>
            <a:lstStyle/>
            <a:p>
              <a:pPr>
                <a:defRPr sz="2400">
                  <a:effectLst>
                    <a:outerShdw sx="100000" sy="100000" kx="0" ky="0" algn="b" rotWithShape="0" blurRad="25400" dist="23998" dir="2700000">
                      <a:srgbClr val="000000">
                        <a:alpha val="31034"/>
                      </a:srgbClr>
                    </a:outerShdw>
                  </a:effectLst>
                </a:defRPr>
              </a:pPr>
            </a:p>
          </p:txBody>
        </p:sp>
        <p:sp>
          <p:nvSpPr>
            <p:cNvPr id="413" name="Shape 413"/>
            <p:cNvSpPr/>
            <p:nvPr/>
          </p:nvSpPr>
          <p:spPr>
            <a:xfrm>
              <a:off x="738169" y="0"/>
              <a:ext cx="1267309" cy="685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b="1">
                  <a:latin typeface="Helvetica"/>
                  <a:ea typeface="Helvetica"/>
                  <a:cs typeface="Helvetica"/>
                  <a:sym typeface="Helvetica"/>
                </a:defRPr>
              </a:lvl1pPr>
            </a:lstStyle>
            <a:p>
              <a:pPr/>
              <a:r>
                <a:t>fetch</a:t>
              </a:r>
            </a:p>
          </p:txBody>
        </p:sp>
      </p:grpSp>
      <p:sp>
        <p:nvSpPr>
          <p:cNvPr id="415" name="Shape 415"/>
          <p:cNvSpPr/>
          <p:nvPr/>
        </p:nvSpPr>
        <p:spPr>
          <a:xfrm>
            <a:off x="6629162" y="7714277"/>
            <a:ext cx="4603191" cy="71458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58" y="21600"/>
                </a:lnTo>
                <a:cubicBezTo>
                  <a:pt x="3617" y="21530"/>
                  <a:pt x="7175" y="21460"/>
                  <a:pt x="10733" y="21391"/>
                </a:cubicBezTo>
                <a:cubicBezTo>
                  <a:pt x="14355" y="21321"/>
                  <a:pt x="17978" y="21252"/>
                  <a:pt x="21600" y="21183"/>
                </a:cubicBezTo>
                <a:lnTo>
                  <a:pt x="21600" y="1111"/>
                </a:lnTo>
              </a:path>
            </a:pathLst>
          </a:custGeom>
          <a:ln w="368300">
            <a:solidFill>
              <a:srgbClr val="FFFFFF"/>
            </a:solidFill>
            <a:miter lim="400000"/>
          </a:ln>
        </p:spPr>
        <p:txBody>
          <a:bodyPr lIns="50800" tIns="50800" rIns="50800" bIns="50800" anchor="ctr"/>
          <a:lstStyle/>
          <a:p>
            <a:pPr>
              <a:defRPr sz="2400">
                <a:effectLst>
                  <a:outerShdw sx="100000" sy="100000" kx="0" ky="0" algn="b" rotWithShape="0" blurRad="25400" dist="23998" dir="2700000">
                    <a:srgbClr val="000000">
                      <a:alpha val="31034"/>
                    </a:srgbClr>
                  </a:outerShdw>
                </a:effectLst>
              </a:defRPr>
            </a:pPr>
          </a:p>
        </p:txBody>
      </p:sp>
      <p:sp>
        <p:nvSpPr>
          <p:cNvPr id="416" name="Shape 416"/>
          <p:cNvSpPr/>
          <p:nvPr/>
        </p:nvSpPr>
        <p:spPr>
          <a:xfrm>
            <a:off x="1278113" y="7699371"/>
            <a:ext cx="2561448" cy="745024"/>
          </a:xfrm>
          <a:custGeom>
            <a:avLst/>
            <a:gdLst/>
            <a:ahLst/>
            <a:cxnLst>
              <a:cxn ang="0">
                <a:pos x="wd2" y="hd2"/>
              </a:cxn>
              <a:cxn ang="5400000">
                <a:pos x="wd2" y="hd2"/>
              </a:cxn>
              <a:cxn ang="10800000">
                <a:pos x="wd2" y="hd2"/>
              </a:cxn>
              <a:cxn ang="16200000">
                <a:pos x="wd2" y="hd2"/>
              </a:cxn>
            </a:cxnLst>
            <a:rect l="0" t="0" r="r" b="b"/>
            <a:pathLst>
              <a:path w="21600" h="21030" fill="norm" stroke="1" extrusionOk="0">
                <a:moveTo>
                  <a:pt x="0" y="0"/>
                </a:moveTo>
                <a:lnTo>
                  <a:pt x="105" y="20170"/>
                </a:lnTo>
                <a:cubicBezTo>
                  <a:pt x="6493" y="21600"/>
                  <a:pt x="15985" y="21042"/>
                  <a:pt x="19288" y="19975"/>
                </a:cubicBezTo>
                <a:cubicBezTo>
                  <a:pt x="20057" y="19727"/>
                  <a:pt x="20830" y="19577"/>
                  <a:pt x="21600" y="19345"/>
                </a:cubicBezTo>
                <a:lnTo>
                  <a:pt x="21600" y="602"/>
                </a:lnTo>
              </a:path>
            </a:pathLst>
          </a:custGeom>
          <a:ln w="368300">
            <a:solidFill>
              <a:srgbClr val="FFFFFF"/>
            </a:solidFill>
            <a:miter lim="400000"/>
          </a:ln>
        </p:spPr>
        <p:txBody>
          <a:bodyPr lIns="50800" tIns="50800" rIns="50800" bIns="50800" anchor="ctr"/>
          <a:lstStyle/>
          <a:p>
            <a:pPr>
              <a:defRPr sz="2400">
                <a:effectLst>
                  <a:outerShdw sx="100000" sy="100000" kx="0" ky="0" algn="b" rotWithShape="0" blurRad="25400" dist="23998" dir="2700000">
                    <a:srgbClr val="000000">
                      <a:alpha val="31034"/>
                    </a:srgbClr>
                  </a:outerShdw>
                </a:effectLst>
              </a:defRPr>
            </a:pPr>
          </a:p>
        </p:txBody>
      </p:sp>
      <p:grpSp>
        <p:nvGrpSpPr>
          <p:cNvPr id="419" name="Group 419"/>
          <p:cNvGrpSpPr/>
          <p:nvPr/>
        </p:nvGrpSpPr>
        <p:grpSpPr>
          <a:xfrm>
            <a:off x="7629990" y="4221892"/>
            <a:ext cx="2601563" cy="1331010"/>
            <a:chOff x="0" y="0"/>
            <a:chExt cx="2601561" cy="1331009"/>
          </a:xfrm>
        </p:grpSpPr>
        <p:sp>
          <p:nvSpPr>
            <p:cNvPr id="417" name="Shape 417"/>
            <p:cNvSpPr/>
            <p:nvPr/>
          </p:nvSpPr>
          <p:spPr>
            <a:xfrm>
              <a:off x="0" y="645209"/>
              <a:ext cx="2601562" cy="685801"/>
            </a:xfrm>
            <a:prstGeom prst="rightArrow">
              <a:avLst>
                <a:gd name="adj1" fmla="val 30087"/>
                <a:gd name="adj2" fmla="val 120552"/>
              </a:avLst>
            </a:prstGeom>
            <a:gradFill flip="none" rotWithShape="1">
              <a:gsLst>
                <a:gs pos="0">
                  <a:srgbClr val="FFD100"/>
                </a:gs>
                <a:gs pos="100000">
                  <a:srgbClr val="FF2600"/>
                </a:gs>
              </a:gsLst>
              <a:lin ang="0" scaled="0"/>
            </a:gradFill>
            <a:ln w="12700" cap="flat">
              <a:noFill/>
              <a:miter lim="400000"/>
            </a:ln>
            <a:effectLst>
              <a:outerShdw sx="100000" sy="100000" kx="0" ky="0" algn="b" rotWithShape="0" blurRad="76200" dist="0" dir="18900000">
                <a:srgbClr val="000000">
                  <a:alpha val="80000"/>
                </a:srgbClr>
              </a:outerShdw>
            </a:effectLst>
          </p:spPr>
          <p:txBody>
            <a:bodyPr wrap="square" lIns="50800" tIns="50800" rIns="50800" bIns="50800" numCol="1" anchor="ctr">
              <a:noAutofit/>
            </a:bodyPr>
            <a:lstStyle/>
            <a:p>
              <a:pPr>
                <a:defRPr sz="2400">
                  <a:effectLst>
                    <a:outerShdw sx="100000" sy="100000" kx="0" ky="0" algn="b" rotWithShape="0" blurRad="25400" dist="23998" dir="2700000">
                      <a:srgbClr val="000000">
                        <a:alpha val="31034"/>
                      </a:srgbClr>
                    </a:outerShdw>
                  </a:effectLst>
                </a:defRPr>
              </a:pPr>
            </a:p>
          </p:txBody>
        </p:sp>
        <p:sp>
          <p:nvSpPr>
            <p:cNvPr id="418" name="Shape 418"/>
            <p:cNvSpPr/>
            <p:nvPr/>
          </p:nvSpPr>
          <p:spPr>
            <a:xfrm>
              <a:off x="368306" y="0"/>
              <a:ext cx="1750617" cy="685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b="1">
                  <a:latin typeface="Helvetica"/>
                  <a:ea typeface="Helvetica"/>
                  <a:cs typeface="Helvetica"/>
                  <a:sym typeface="Helvetica"/>
                </a:defRPr>
              </a:lvl1pPr>
            </a:lstStyle>
            <a:p>
              <a:pPr/>
              <a:r>
                <a:t>merge*</a:t>
              </a:r>
            </a:p>
          </p:txBody>
        </p:sp>
      </p:grpSp>
      <p:pic>
        <p:nvPicPr>
          <p:cNvPr id="420" name="Git-Logo-White.png"/>
          <p:cNvPicPr>
            <a:picLocks noChangeAspect="1"/>
          </p:cNvPicPr>
          <p:nvPr/>
        </p:nvPicPr>
        <p:blipFill>
          <a:blip r:embed="rId6">
            <a:extLst/>
          </a:blip>
          <a:stretch>
            <a:fillRect/>
          </a:stretch>
        </p:blipFill>
        <p:spPr>
          <a:xfrm>
            <a:off x="6356365" y="1820706"/>
            <a:ext cx="1933688" cy="807474"/>
          </a:xfrm>
          <a:prstGeom prst="rect">
            <a:avLst/>
          </a:prstGeom>
          <a:ln w="12700">
            <a:miter lim="400000"/>
          </a:ln>
        </p:spPr>
      </p:pic>
      <p:grpSp>
        <p:nvGrpSpPr>
          <p:cNvPr id="423" name="Group 423"/>
          <p:cNvGrpSpPr/>
          <p:nvPr/>
        </p:nvGrpSpPr>
        <p:grpSpPr>
          <a:xfrm>
            <a:off x="3192149" y="2486506"/>
            <a:ext cx="7406287" cy="3274373"/>
            <a:chOff x="-53881" y="0"/>
            <a:chExt cx="7406286" cy="3274371"/>
          </a:xfrm>
        </p:grpSpPr>
        <p:pic>
          <p:nvPicPr>
            <p:cNvPr id="421" name=""/>
            <p:cNvPicPr>
              <a:picLocks noChangeAspect="0"/>
            </p:cNvPicPr>
            <p:nvPr/>
          </p:nvPicPr>
          <p:blipFill>
            <a:blip r:embed="rId7">
              <a:extLst/>
            </a:blip>
            <a:stretch>
              <a:fillRect/>
            </a:stretch>
          </p:blipFill>
          <p:spPr>
            <a:xfrm>
              <a:off x="-53882" y="760132"/>
              <a:ext cx="7406288" cy="2514240"/>
            </a:xfrm>
            <a:prstGeom prst="rect">
              <a:avLst/>
            </a:prstGeom>
            <a:effectLst>
              <a:outerShdw sx="100000" sy="100000" kx="0" ky="0" algn="b" rotWithShape="0" blurRad="76200" dist="0" dir="18900000">
                <a:srgbClr val="000000">
                  <a:alpha val="80000"/>
                </a:srgbClr>
              </a:outerShdw>
            </a:effectLst>
          </p:spPr>
        </p:pic>
        <p:sp>
          <p:nvSpPr>
            <p:cNvPr id="422" name="Shape 422"/>
            <p:cNvSpPr/>
            <p:nvPr/>
          </p:nvSpPr>
          <p:spPr>
            <a:xfrm>
              <a:off x="135151" y="0"/>
              <a:ext cx="972047" cy="685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b="1">
                  <a:latin typeface="Helvetica"/>
                  <a:ea typeface="Helvetica"/>
                  <a:cs typeface="Helvetica"/>
                  <a:sym typeface="Helvetica"/>
                </a:defRPr>
              </a:lvl1pPr>
            </a:lstStyle>
            <a:p>
              <a:pPr/>
              <a:r>
                <a:t>pull</a:t>
              </a:r>
            </a:p>
          </p:txBody>
        </p:sp>
      </p:grpSp>
      <p:sp>
        <p:nvSpPr>
          <p:cNvPr id="424" name="Shape 424"/>
          <p:cNvSpPr/>
          <p:nvPr/>
        </p:nvSpPr>
        <p:spPr>
          <a:xfrm>
            <a:off x="11781758" y="143825"/>
            <a:ext cx="891770" cy="685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r"/>
          </a:lstStyle>
          <a:p>
            <a:pPr/>
            <a:r>
              <a:t>pull</a:t>
            </a:r>
          </a:p>
        </p:txBody>
      </p:sp>
    </p:spTree>
  </p:cSld>
  <p:clrMapOvr>
    <a:masterClrMapping/>
  </p:clrMapOvr>
  <p:transition xmlns:p14="http://schemas.microsoft.com/office/powerpoint/2010/main" spd="med" advClick="1" p14:dur="1000"/>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0" presetID="1" grpId="1" fill="hold">
                                  <p:stCondLst>
                                    <p:cond delay="0"/>
                                  </p:stCondLst>
                                  <p:iterate type="el" backwards="0">
                                    <p:tmAbs val="0"/>
                                  </p:iterate>
                                  <p:childTnLst>
                                    <p:set>
                                      <p:cBhvr>
                                        <p:cTn id="6" fill="hold"/>
                                        <p:tgtEl>
                                          <p:spTgt spid="404"/>
                                        </p:tgtEl>
                                        <p:attrNameLst>
                                          <p:attrName>style.visibility</p:attrName>
                                        </p:attrNameLst>
                                      </p:cBhvr>
                                      <p:to>
                                        <p:strVal val="visible"/>
                                      </p:to>
                                    </p:set>
                                  </p:childTnLst>
                                </p:cTn>
                              </p:par>
                            </p:childTnLst>
                          </p:cTn>
                        </p:par>
                        <p:par>
                          <p:cTn id="7" fill="hold">
                            <p:stCondLst>
                              <p:cond delay="0"/>
                            </p:stCondLst>
                            <p:childTnLst>
                              <p:par>
                                <p:cTn id="8" presetClass="entr" nodeType="afterEffect" presetSubtype="0" presetID="1" grpId="2" fill="hold">
                                  <p:stCondLst>
                                    <p:cond delay="0"/>
                                  </p:stCondLst>
                                  <p:iterate type="el" backwards="0">
                                    <p:tmAbs val="0"/>
                                  </p:iterate>
                                  <p:childTnLst>
                                    <p:set>
                                      <p:cBhvr>
                                        <p:cTn id="9" fill="hold"/>
                                        <p:tgtEl>
                                          <p:spTgt spid="403"/>
                                        </p:tgtEl>
                                        <p:attrNameLst>
                                          <p:attrName>style.visibility</p:attrName>
                                        </p:attrNameLst>
                                      </p:cBhvr>
                                      <p:to>
                                        <p:strVal val="visible"/>
                                      </p:to>
                                    </p:set>
                                  </p:childTnLst>
                                </p:cTn>
                              </p:par>
                            </p:childTnLst>
                          </p:cTn>
                        </p:par>
                        <p:par>
                          <p:cTn id="10" fill="hold">
                            <p:stCondLst>
                              <p:cond delay="0"/>
                            </p:stCondLst>
                            <p:childTnLst>
                              <p:par>
                                <p:cTn id="11" presetClass="entr" nodeType="afterEffect" presetSubtype="0" presetID="1" grpId="3" fill="hold">
                                  <p:stCondLst>
                                    <p:cond delay="0"/>
                                  </p:stCondLst>
                                  <p:iterate type="el" backwards="0">
                                    <p:tmAbs val="0"/>
                                  </p:iterate>
                                  <p:childTnLst>
                                    <p:set>
                                      <p:cBhvr>
                                        <p:cTn id="12" fill="hold"/>
                                        <p:tgtEl>
                                          <p:spTgt spid="416"/>
                                        </p:tgtEl>
                                        <p:attrNameLst>
                                          <p:attrName>style.visibility</p:attrName>
                                        </p:attrNameLst>
                                      </p:cBhvr>
                                      <p:to>
                                        <p:strVal val="visible"/>
                                      </p:to>
                                    </p:set>
                                  </p:childTnLst>
                                </p:cTn>
                              </p:par>
                            </p:childTnLst>
                          </p:cTn>
                        </p:par>
                        <p:par>
                          <p:cTn id="13" fill="hold">
                            <p:stCondLst>
                              <p:cond delay="0"/>
                            </p:stCondLst>
                            <p:childTnLst>
                              <p:par>
                                <p:cTn id="14" presetClass="entr" nodeType="afterEffect" presetSubtype="0" presetID="1" grpId="4" fill="hold">
                                  <p:stCondLst>
                                    <p:cond delay="0"/>
                                  </p:stCondLst>
                                  <p:iterate type="el" backwards="0">
                                    <p:tmAbs val="0"/>
                                  </p:iterate>
                                  <p:childTnLst>
                                    <p:set>
                                      <p:cBhvr>
                                        <p:cTn id="15" fill="hold"/>
                                        <p:tgtEl>
                                          <p:spTgt spid="407"/>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Class="entr" nodeType="clickEffect" presetSubtype="0" presetID="1" grpId="5" fill="hold">
                                  <p:stCondLst>
                                    <p:cond delay="0"/>
                                  </p:stCondLst>
                                  <p:iterate type="el" backwards="0">
                                    <p:tmAbs val="0"/>
                                  </p:iterate>
                                  <p:childTnLst>
                                    <p:set>
                                      <p:cBhvr>
                                        <p:cTn id="19" fill="hold"/>
                                        <p:tgtEl>
                                          <p:spTgt spid="405"/>
                                        </p:tgtEl>
                                        <p:attrNameLst>
                                          <p:attrName>style.visibility</p:attrName>
                                        </p:attrNameLst>
                                      </p:cBhvr>
                                      <p:to>
                                        <p:strVal val="visible"/>
                                      </p:to>
                                    </p:set>
                                  </p:childTnLst>
                                </p:cTn>
                              </p:par>
                            </p:childTnLst>
                          </p:cTn>
                        </p:par>
                        <p:par>
                          <p:cTn id="20" fill="hold">
                            <p:stCondLst>
                              <p:cond delay="0"/>
                            </p:stCondLst>
                            <p:childTnLst>
                              <p:par>
                                <p:cTn id="21" presetClass="entr" nodeType="afterEffect" presetSubtype="0" presetID="1" grpId="6" fill="hold">
                                  <p:stCondLst>
                                    <p:cond delay="0"/>
                                  </p:stCondLst>
                                  <p:iterate type="el" backwards="0">
                                    <p:tmAbs val="0"/>
                                  </p:iterate>
                                  <p:childTnLst>
                                    <p:set>
                                      <p:cBhvr>
                                        <p:cTn id="22" fill="hold"/>
                                        <p:tgtEl>
                                          <p:spTgt spid="406"/>
                                        </p:tgtEl>
                                        <p:attrNameLst>
                                          <p:attrName>style.visibility</p:attrName>
                                        </p:attrNameLst>
                                      </p:cBhvr>
                                      <p:to>
                                        <p:strVal val="visible"/>
                                      </p:to>
                                    </p:set>
                                  </p:childTnLst>
                                </p:cTn>
                              </p:par>
                            </p:childTnLst>
                          </p:cTn>
                        </p:par>
                        <p:par>
                          <p:cTn id="23" fill="hold">
                            <p:stCondLst>
                              <p:cond delay="0"/>
                            </p:stCondLst>
                            <p:childTnLst>
                              <p:par>
                                <p:cTn id="24" presetClass="entr" nodeType="afterEffect" presetSubtype="0" presetID="1" grpId="7" fill="hold">
                                  <p:stCondLst>
                                    <p:cond delay="0"/>
                                  </p:stCondLst>
                                  <p:iterate type="el" backwards="0">
                                    <p:tmAbs val="0"/>
                                  </p:iterate>
                                  <p:childTnLst>
                                    <p:set>
                                      <p:cBhvr>
                                        <p:cTn id="25" fill="hold"/>
                                        <p:tgtEl>
                                          <p:spTgt spid="410"/>
                                        </p:tgtEl>
                                        <p:attrNameLst>
                                          <p:attrName>style.visibility</p:attrName>
                                        </p:attrNameLst>
                                      </p:cBhvr>
                                      <p:to>
                                        <p:strVal val="visible"/>
                                      </p:to>
                                    </p:set>
                                  </p:childTnLst>
                                </p:cTn>
                              </p:par>
                            </p:childTnLst>
                          </p:cTn>
                        </p:par>
                        <p:par>
                          <p:cTn id="26" fill="hold">
                            <p:stCondLst>
                              <p:cond delay="0"/>
                            </p:stCondLst>
                            <p:childTnLst>
                              <p:par>
                                <p:cTn id="27" presetClass="entr" nodeType="afterEffect" presetSubtype="0" presetID="1" grpId="8" fill="hold">
                                  <p:stCondLst>
                                    <p:cond delay="0"/>
                                  </p:stCondLst>
                                  <p:iterate type="el" backwards="0">
                                    <p:tmAbs val="0"/>
                                  </p:iterate>
                                  <p:childTnLst>
                                    <p:set>
                                      <p:cBhvr>
                                        <p:cTn id="28" fill="hold"/>
                                        <p:tgtEl>
                                          <p:spTgt spid="409"/>
                                        </p:tgtEl>
                                        <p:attrNameLst>
                                          <p:attrName>style.visibility</p:attrName>
                                        </p:attrNameLst>
                                      </p:cBhvr>
                                      <p:to>
                                        <p:strVal val="visible"/>
                                      </p:to>
                                    </p:set>
                                  </p:childTnLst>
                                </p:cTn>
                              </p:par>
                            </p:childTnLst>
                          </p:cTn>
                        </p:par>
                        <p:par>
                          <p:cTn id="29" fill="hold">
                            <p:stCondLst>
                              <p:cond delay="0"/>
                            </p:stCondLst>
                            <p:childTnLst>
                              <p:par>
                                <p:cTn id="30" presetClass="entr" nodeType="afterEffect" presetSubtype="0" presetID="1" grpId="9" fill="hold">
                                  <p:stCondLst>
                                    <p:cond delay="0"/>
                                  </p:stCondLst>
                                  <p:iterate type="el" backwards="0">
                                    <p:tmAbs val="0"/>
                                  </p:iterate>
                                  <p:childTnLst>
                                    <p:set>
                                      <p:cBhvr>
                                        <p:cTn id="31" fill="hold"/>
                                        <p:tgtEl>
                                          <p:spTgt spid="420"/>
                                        </p:tgtEl>
                                        <p:attrNameLst>
                                          <p:attrName>style.visibility</p:attrName>
                                        </p:attrNameLst>
                                      </p:cBhvr>
                                      <p:to>
                                        <p:strVal val="visible"/>
                                      </p:to>
                                    </p:set>
                                  </p:childTnLst>
                                </p:cTn>
                              </p:par>
                            </p:childTnLst>
                          </p:cTn>
                        </p:par>
                        <p:par>
                          <p:cTn id="32" fill="hold">
                            <p:stCondLst>
                              <p:cond delay="0"/>
                            </p:stCondLst>
                            <p:childTnLst>
                              <p:par>
                                <p:cTn id="33" presetClass="entr" nodeType="afterEffect" presetSubtype="0" presetID="1" grpId="10" fill="hold">
                                  <p:stCondLst>
                                    <p:cond delay="0"/>
                                  </p:stCondLst>
                                  <p:iterate type="el" backwards="0">
                                    <p:tmAbs val="0"/>
                                  </p:iterate>
                                  <p:childTnLst>
                                    <p:set>
                                      <p:cBhvr>
                                        <p:cTn id="34" fill="hold"/>
                                        <p:tgtEl>
                                          <p:spTgt spid="415"/>
                                        </p:tgtEl>
                                        <p:attrNameLst>
                                          <p:attrName>style.visibility</p:attrName>
                                        </p:attrNameLst>
                                      </p:cBhvr>
                                      <p:to>
                                        <p:strVal val="visible"/>
                                      </p:to>
                                    </p:set>
                                  </p:childTnLst>
                                </p:cTn>
                              </p:par>
                            </p:childTnLst>
                          </p:cTn>
                        </p:par>
                        <p:par>
                          <p:cTn id="35" fill="hold">
                            <p:stCondLst>
                              <p:cond delay="0"/>
                            </p:stCondLst>
                            <p:childTnLst>
                              <p:par>
                                <p:cTn id="36" presetClass="entr" nodeType="afterEffect" presetSubtype="0" presetID="1" grpId="11" fill="hold">
                                  <p:stCondLst>
                                    <p:cond delay="0"/>
                                  </p:stCondLst>
                                  <p:iterate type="el" backwards="0">
                                    <p:tmAbs val="0"/>
                                  </p:iterate>
                                  <p:childTnLst>
                                    <p:set>
                                      <p:cBhvr>
                                        <p:cTn id="37" fill="hold"/>
                                        <p:tgtEl>
                                          <p:spTgt spid="408"/>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Class="entr" nodeType="clickEffect" presetSubtype="0" presetID="1" grpId="12" fill="hold">
                                  <p:stCondLst>
                                    <p:cond delay="0"/>
                                  </p:stCondLst>
                                  <p:iterate type="el" backwards="0">
                                    <p:tmAbs val="0"/>
                                  </p:iterate>
                                  <p:childTnLst>
                                    <p:set>
                                      <p:cBhvr>
                                        <p:cTn id="41" fill="hold"/>
                                        <p:tgtEl>
                                          <p:spTgt spid="411"/>
                                        </p:tgtEl>
                                        <p:attrNameLst>
                                          <p:attrName>style.visibility</p:attrName>
                                        </p:attrNameLst>
                                      </p:cBhvr>
                                      <p:to>
                                        <p:strVal val="visible"/>
                                      </p:to>
                                    </p:set>
                                  </p:childTnLst>
                                </p:cTn>
                              </p:par>
                            </p:childTnLst>
                          </p:cTn>
                        </p:par>
                        <p:par>
                          <p:cTn id="42" fill="hold">
                            <p:stCondLst>
                              <p:cond delay="0"/>
                            </p:stCondLst>
                            <p:childTnLst>
                              <p:par>
                                <p:cTn id="43" presetClass="entr" nodeType="afterEffect" presetSubtype="0" presetID="1" grpId="13" fill="hold">
                                  <p:stCondLst>
                                    <p:cond delay="0"/>
                                  </p:stCondLst>
                                  <p:iterate type="el" backwards="0">
                                    <p:tmAbs val="0"/>
                                  </p:iterate>
                                  <p:childTnLst>
                                    <p:set>
                                      <p:cBhvr>
                                        <p:cTn id="44" fill="hold"/>
                                        <p:tgtEl>
                                          <p:spTgt spid="414"/>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Class="entr" nodeType="clickEffect" presetSubtype="0" presetID="1" grpId="14" fill="hold">
                                  <p:stCondLst>
                                    <p:cond delay="0"/>
                                  </p:stCondLst>
                                  <p:iterate type="el" backwards="0">
                                    <p:tmAbs val="0"/>
                                  </p:iterate>
                                  <p:childTnLst>
                                    <p:set>
                                      <p:cBhvr>
                                        <p:cTn id="48" fill="hold"/>
                                        <p:tgtEl>
                                          <p:spTgt spid="419"/>
                                        </p:tgtEl>
                                        <p:attrNameLst>
                                          <p:attrName>style.visibility</p:attrName>
                                        </p:attrNameLst>
                                      </p:cBhvr>
                                      <p:to>
                                        <p:strVal val="visible"/>
                                      </p:to>
                                    </p:set>
                                  </p:childTnLst>
                                </p:cTn>
                              </p:par>
                            </p:childTnLst>
                          </p:cTn>
                        </p:par>
                        <p:par>
                          <p:cTn id="49" fill="hold">
                            <p:stCondLst>
                              <p:cond delay="0"/>
                            </p:stCondLst>
                            <p:childTnLst>
                              <p:par>
                                <p:cTn id="50" presetClass="entr" nodeType="afterEffect" presetSubtype="0" presetID="1" grpId="15" fill="hold">
                                  <p:stCondLst>
                                    <p:cond delay="0"/>
                                  </p:stCondLst>
                                  <p:iterate type="el" backwards="0">
                                    <p:tmAbs val="0"/>
                                  </p:iterate>
                                  <p:childTnLst>
                                    <p:set>
                                      <p:cBhvr>
                                        <p:cTn id="51" fill="hold"/>
                                        <p:tgtEl>
                                          <p:spTgt spid="42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11" grpId="12"/>
      <p:bldP build="whole" bldLvl="1" animBg="1" rev="0" advAuto="0" spid="419" grpId="14"/>
      <p:bldP build="whole" bldLvl="1" animBg="1" rev="0" advAuto="0" spid="423" grpId="15"/>
      <p:bldP build="whole" bldLvl="1" animBg="1" rev="0" advAuto="0" spid="404" grpId="1"/>
      <p:bldP build="whole" bldLvl="1" animBg="1" rev="0" advAuto="0" spid="408" grpId="11"/>
      <p:bldP build="whole" bldLvl="1" animBg="1" rev="0" advAuto="0" spid="403" grpId="2"/>
      <p:bldP build="whole" bldLvl="1" animBg="1" rev="0" advAuto="0" spid="414" grpId="13"/>
      <p:bldP build="whole" bldLvl="1" animBg="1" rev="0" advAuto="0" spid="420" grpId="9"/>
      <p:bldP build="whole" bldLvl="1" animBg="1" rev="0" advAuto="0" spid="410" grpId="7"/>
      <p:bldP build="whole" bldLvl="1" animBg="1" rev="0" advAuto="0" spid="416" grpId="3"/>
      <p:bldP build="whole" bldLvl="1" animBg="1" rev="0" advAuto="0" spid="406" grpId="6"/>
      <p:bldP build="whole" bldLvl="1" animBg="1" rev="0" advAuto="0" spid="409" grpId="8"/>
      <p:bldP build="whole" bldLvl="1" animBg="1" rev="0" advAuto="0" spid="407" grpId="4"/>
      <p:bldP build="whole" bldLvl="1" animBg="1" rev="0" advAuto="0" spid="415" grpId="10"/>
      <p:bldP build="whole" bldLvl="1" animBg="1" rev="0" advAuto="0" spid="405" grpId="5"/>
    </p:bldLst>
  </p:timing>
</p:sld>
</file>

<file path=ppt/slides/slide2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28" name="Shape 428"/>
          <p:cNvSpPr/>
          <p:nvPr>
            <p:ph type="title"/>
          </p:nvPr>
        </p:nvSpPr>
        <p:spPr>
          <a:prstGeom prst="rect">
            <a:avLst/>
          </a:prstGeom>
        </p:spPr>
        <p:txBody>
          <a:bodyPr/>
          <a:lstStyle/>
          <a:p>
            <a:pPr/>
            <a:r>
              <a:t>Conceptos básicos</a:t>
            </a:r>
          </a:p>
        </p:txBody>
      </p:sp>
      <p:sp>
        <p:nvSpPr>
          <p:cNvPr id="429" name="Shape 429"/>
          <p:cNvSpPr/>
          <p:nvPr>
            <p:ph type="body" sz="quarter" idx="1"/>
          </p:nvPr>
        </p:nvSpPr>
        <p:spPr>
          <a:xfrm>
            <a:off x="952500" y="2590800"/>
            <a:ext cx="11099800" cy="2218399"/>
          </a:xfrm>
          <a:prstGeom prst="rect">
            <a:avLst/>
          </a:prstGeom>
        </p:spPr>
        <p:txBody>
          <a:bodyPr anchor="t"/>
          <a:lstStyle/>
          <a:p>
            <a:pPr marL="0" indent="0" algn="ctr">
              <a:spcBef>
                <a:spcPts val="0"/>
              </a:spcBef>
              <a:buSzTx/>
              <a:buNone/>
              <a:defRPr sz="6000" u="sng"/>
            </a:pPr>
            <a:r>
              <a:t>push</a:t>
            </a:r>
          </a:p>
          <a:p>
            <a:pPr marL="0" indent="0" algn="ctr">
              <a:spcBef>
                <a:spcPts val="2400"/>
              </a:spcBef>
              <a:buSzTx/>
              <a:buNone/>
              <a:defRPr sz="4000"/>
            </a:pPr>
            <a:r>
              <a:t>“llevar cambios al remoto”</a:t>
            </a:r>
          </a:p>
        </p:txBody>
      </p:sp>
      <p:sp>
        <p:nvSpPr>
          <p:cNvPr id="430" name="Shape 430"/>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pSp>
        <p:nvGrpSpPr>
          <p:cNvPr id="435" name="Group 435"/>
          <p:cNvGrpSpPr/>
          <p:nvPr/>
        </p:nvGrpSpPr>
        <p:grpSpPr>
          <a:xfrm>
            <a:off x="7413933" y="6681882"/>
            <a:ext cx="4818953" cy="2007358"/>
            <a:chOff x="-19087" y="1068887"/>
            <a:chExt cx="4818952" cy="2007357"/>
          </a:xfrm>
        </p:grpSpPr>
        <p:sp>
          <p:nvSpPr>
            <p:cNvPr id="431" name="Shape 431"/>
            <p:cNvSpPr/>
            <p:nvPr/>
          </p:nvSpPr>
          <p:spPr>
            <a:xfrm>
              <a:off x="-19088" y="1068887"/>
              <a:ext cx="4818954" cy="2007358"/>
            </a:xfrm>
            <a:prstGeom prst="rect">
              <a:avLst/>
            </a:prstGeom>
            <a:noFill/>
            <a:ln w="88900" cap="flat">
              <a:solidFill>
                <a:srgbClr val="FFFFFF"/>
              </a:solidFill>
              <a:prstDash val="solid"/>
              <a:miter lim="400000"/>
            </a:ln>
            <a:effectLst>
              <a:outerShdw sx="100000" sy="100000" kx="0" ky="0" algn="b" rotWithShape="0" blurRad="76200" dist="0" dir="18900000">
                <a:srgbClr val="000000">
                  <a:alpha val="80000"/>
                </a:srgbClr>
              </a:outerShdw>
            </a:effectLst>
          </p:spPr>
          <p:txBody>
            <a:bodyPr wrap="square" lIns="50800" tIns="50800" rIns="50800" bIns="50800" numCol="1" anchor="ctr">
              <a:noAutofit/>
            </a:bodyPr>
            <a:lstStyle/>
            <a:p>
              <a:pPr>
                <a:defRPr sz="6300">
                  <a:effectLst>
                    <a:outerShdw sx="100000" sy="100000" kx="0" ky="0" algn="b" rotWithShape="0" blurRad="25400" dist="23998" dir="2700000">
                      <a:srgbClr val="000000">
                        <a:alpha val="31034"/>
                      </a:srgbClr>
                    </a:outerShdw>
                  </a:effectLst>
                </a:defRPr>
              </a:pPr>
            </a:p>
          </p:txBody>
        </p:sp>
        <p:sp>
          <p:nvSpPr>
            <p:cNvPr id="432" name="Shape 432"/>
            <p:cNvSpPr/>
            <p:nvPr/>
          </p:nvSpPr>
          <p:spPr>
            <a:xfrm>
              <a:off x="217960" y="1149095"/>
              <a:ext cx="914401" cy="11557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sz="6300">
                  <a:effectLst>
                    <a:outerShdw sx="100000" sy="100000" kx="0" ky="0" algn="b" rotWithShape="0" blurRad="25400" dist="23998" dir="2700000">
                      <a:srgbClr val="000000">
                        <a:alpha val="31034"/>
                      </a:srgbClr>
                    </a:outerShdw>
                  </a:effectLst>
                  <a:latin typeface="Apple Color Emoji"/>
                  <a:ea typeface="Apple Color Emoji"/>
                  <a:cs typeface="Apple Color Emoji"/>
                  <a:sym typeface="Apple Color Emoji"/>
                </a:defRPr>
              </a:lvl1pPr>
            </a:lstStyle>
            <a:p>
              <a:pPr>
                <a:defRPr>
                  <a:latin typeface="+mn-lt"/>
                  <a:ea typeface="+mn-ea"/>
                  <a:cs typeface="+mn-cs"/>
                  <a:sym typeface="Helvetica Light"/>
                </a:defRPr>
              </a:pPr>
              <a:r>
                <a:rPr>
                  <a:latin typeface="Apple Color Emoji"/>
                  <a:ea typeface="Apple Color Emoji"/>
                  <a:cs typeface="Apple Color Emoji"/>
                  <a:sym typeface="Apple Color Emoji"/>
                </a:rPr>
                <a:t>👴🏽</a:t>
              </a:r>
            </a:p>
          </p:txBody>
        </p:sp>
        <p:sp>
          <p:nvSpPr>
            <p:cNvPr id="433" name="Shape 433"/>
            <p:cNvSpPr/>
            <p:nvPr/>
          </p:nvSpPr>
          <p:spPr>
            <a:xfrm>
              <a:off x="103269" y="2068416"/>
              <a:ext cx="4574240" cy="68580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defRPr b="1">
                  <a:latin typeface="Helvetica"/>
                  <a:ea typeface="Helvetica"/>
                  <a:cs typeface="Helvetica"/>
                  <a:sym typeface="Helvetica"/>
                </a:defRPr>
              </a:pPr>
              <a:r>
                <a:rPr>
                  <a:solidFill>
                    <a:schemeClr val="accent2">
                      <a:hueOff val="-1101185"/>
                      <a:satOff val="4910"/>
                      <a:lumOff val="-14610"/>
                    </a:schemeClr>
                  </a:solidFill>
                </a:rPr>
                <a:t>branch </a:t>
              </a:r>
              <a:r>
                <a:t>/ </a:t>
              </a:r>
              <a:r>
                <a:rPr b="0">
                  <a:latin typeface="+mn-lt"/>
                  <a:ea typeface="+mn-ea"/>
                  <a:cs typeface="+mn-cs"/>
                  <a:sym typeface="Helvetica Light"/>
                </a:rPr>
                <a:t>rayo-mortal</a:t>
              </a:r>
            </a:p>
          </p:txBody>
        </p:sp>
        <p:sp>
          <p:nvSpPr>
            <p:cNvPr id="434" name="Shape 434"/>
            <p:cNvSpPr/>
            <p:nvPr/>
          </p:nvSpPr>
          <p:spPr>
            <a:xfrm>
              <a:off x="1364449" y="1384045"/>
              <a:ext cx="2205889" cy="685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r>
                <a:t>Usuario X</a:t>
              </a:r>
            </a:p>
          </p:txBody>
        </p:sp>
      </p:grpSp>
      <p:grpSp>
        <p:nvGrpSpPr>
          <p:cNvPr id="438" name="Group 438"/>
          <p:cNvGrpSpPr/>
          <p:nvPr/>
        </p:nvGrpSpPr>
        <p:grpSpPr>
          <a:xfrm>
            <a:off x="4686506" y="6654680"/>
            <a:ext cx="2516306" cy="2414958"/>
            <a:chOff x="-1562303" y="1616230"/>
            <a:chExt cx="2516304" cy="2414956"/>
          </a:xfrm>
        </p:grpSpPr>
        <p:sp>
          <p:nvSpPr>
            <p:cNvPr id="442" name="Shape 442"/>
            <p:cNvSpPr/>
            <p:nvPr/>
          </p:nvSpPr>
          <p:spPr>
            <a:xfrm>
              <a:off x="-1562304" y="1616230"/>
              <a:ext cx="2516306" cy="1255057"/>
            </a:xfrm>
            <a:custGeom>
              <a:avLst/>
              <a:gdLst/>
              <a:ahLst/>
              <a:cxnLst>
                <a:cxn ang="0">
                  <a:pos x="wd2" y="hd2"/>
                </a:cxn>
                <a:cxn ang="5400000">
                  <a:pos x="wd2" y="hd2"/>
                </a:cxn>
                <a:cxn ang="10800000">
                  <a:pos x="wd2" y="hd2"/>
                </a:cxn>
                <a:cxn ang="16200000">
                  <a:pos x="wd2" y="hd2"/>
                </a:cxn>
              </a:cxnLst>
              <a:rect l="0" t="0" r="r" b="b"/>
              <a:pathLst>
                <a:path w="21600" h="18427" fill="norm" stroke="1" extrusionOk="0">
                  <a:moveTo>
                    <a:pt x="0" y="0"/>
                  </a:moveTo>
                  <a:cubicBezTo>
                    <a:pt x="11548" y="16028"/>
                    <a:pt x="18748" y="21600"/>
                    <a:pt x="21600" y="16717"/>
                  </a:cubicBezTo>
                </a:path>
              </a:pathLst>
            </a:custGeom>
            <a:noFill/>
            <a:ln w="101600" cap="flat">
              <a:solidFill>
                <a:srgbClr val="FFFFFF"/>
              </a:solidFill>
              <a:prstDash val="solid"/>
              <a:miter lim="400000"/>
              <a:headEnd type="triangle" w="med" len="med"/>
            </a:ln>
            <a:effectLst/>
          </p:spPr>
          <p:txBody>
            <a:bodyPr/>
            <a:lstStyle/>
            <a:p>
              <a:pPr/>
            </a:p>
          </p:txBody>
        </p:sp>
        <p:sp>
          <p:nvSpPr>
            <p:cNvPr id="437" name="Shape 437"/>
            <p:cNvSpPr/>
            <p:nvPr/>
          </p:nvSpPr>
          <p:spPr>
            <a:xfrm>
              <a:off x="-1488808" y="2723086"/>
              <a:ext cx="1006349" cy="13081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defRPr sz="1600"/>
              </a:pPr>
              <a:r>
                <a:t>commit 1</a:t>
              </a:r>
            </a:p>
            <a:p>
              <a:pPr>
                <a:defRPr sz="1600"/>
              </a:pPr>
              <a:r>
                <a:t>commit 2</a:t>
              </a:r>
            </a:p>
            <a:p>
              <a:pPr>
                <a:defRPr sz="1600"/>
              </a:pPr>
              <a:r>
                <a:t>merge 2</a:t>
              </a:r>
            </a:p>
            <a:p>
              <a:pPr>
                <a:defRPr sz="1600"/>
              </a:pPr>
              <a:r>
                <a:t>add</a:t>
              </a:r>
            </a:p>
            <a:p>
              <a:pPr>
                <a:defRPr sz="1600"/>
              </a:pPr>
              <a:r>
                <a:t>remove</a:t>
              </a:r>
            </a:p>
          </p:txBody>
        </p:sp>
      </p:grpSp>
      <p:grpSp>
        <p:nvGrpSpPr>
          <p:cNvPr id="441" name="Group 441"/>
          <p:cNvGrpSpPr/>
          <p:nvPr/>
        </p:nvGrpSpPr>
        <p:grpSpPr>
          <a:xfrm>
            <a:off x="778128" y="4789818"/>
            <a:ext cx="3757241" cy="1901164"/>
            <a:chOff x="0" y="0"/>
            <a:chExt cx="3757240" cy="1901163"/>
          </a:xfrm>
        </p:grpSpPr>
        <p:pic>
          <p:nvPicPr>
            <p:cNvPr id="439" name="pasted-image.png"/>
            <p:cNvPicPr>
              <a:picLocks noChangeAspect="1"/>
            </p:cNvPicPr>
            <p:nvPr/>
          </p:nvPicPr>
          <p:blipFill>
            <a:blip r:embed="rId3">
              <a:extLst/>
            </a:blip>
            <a:stretch>
              <a:fillRect/>
            </a:stretch>
          </p:blipFill>
          <p:spPr>
            <a:xfrm>
              <a:off x="0" y="0"/>
              <a:ext cx="3757241" cy="1901164"/>
            </a:xfrm>
            <a:prstGeom prst="rect">
              <a:avLst/>
            </a:prstGeom>
            <a:ln w="12700" cap="flat">
              <a:noFill/>
              <a:miter lim="400000"/>
            </a:ln>
            <a:effectLst/>
          </p:spPr>
        </p:pic>
        <p:sp>
          <p:nvSpPr>
            <p:cNvPr id="440" name="Shape 440"/>
            <p:cNvSpPr/>
            <p:nvPr/>
          </p:nvSpPr>
          <p:spPr>
            <a:xfrm>
              <a:off x="654780" y="737156"/>
              <a:ext cx="2447680" cy="9906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p>
              <a:pPr>
                <a:defRPr b="1" sz="2900">
                  <a:latin typeface="Helvetica"/>
                  <a:ea typeface="Helvetica"/>
                  <a:cs typeface="Helvetica"/>
                  <a:sym typeface="Helvetica"/>
                </a:defRPr>
              </a:pPr>
              <a:r>
                <a:rPr>
                  <a:solidFill>
                    <a:schemeClr val="accent2">
                      <a:hueOff val="-1101185"/>
                      <a:satOff val="4910"/>
                      <a:lumOff val="-14610"/>
                    </a:schemeClr>
                  </a:solidFill>
                </a:rPr>
                <a:t>branch </a:t>
              </a:r>
              <a:r>
                <a:rPr>
                  <a:solidFill>
                    <a:srgbClr val="000000"/>
                  </a:solidFill>
                </a:rPr>
                <a:t>/ </a:t>
              </a:r>
              <a:r>
                <a:rPr b="0">
                  <a:solidFill>
                    <a:srgbClr val="000000"/>
                  </a:solidFill>
                  <a:latin typeface="+mn-lt"/>
                  <a:ea typeface="+mn-ea"/>
                  <a:cs typeface="+mn-cs"/>
                  <a:sym typeface="Helvetica Light"/>
                </a:rPr>
                <a:t>rayo-mortal</a:t>
              </a:r>
            </a:p>
          </p:txBody>
        </p:sp>
      </p:grpSp>
    </p:spTree>
  </p:cSld>
  <p:clrMapOvr>
    <a:masterClrMapping/>
  </p:clrMapOvr>
  <p:transition xmlns:p14="http://schemas.microsoft.com/office/powerpoint/2010/main" spd="med" advClick="1" p14:dur="1000"/>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0" presetID="1" grpId="1" fill="hold">
                                  <p:stCondLst>
                                    <p:cond delay="500"/>
                                  </p:stCondLst>
                                  <p:iterate type="el" backwards="0">
                                    <p:tmAbs val="0"/>
                                  </p:iterate>
                                  <p:childTnLst>
                                    <p:set>
                                      <p:cBhvr>
                                        <p:cTn id="6" fill="hold"/>
                                        <p:tgtEl>
                                          <p:spTgt spid="435"/>
                                        </p:tgtEl>
                                        <p:attrNameLst>
                                          <p:attrName>style.visibility</p:attrName>
                                        </p:attrNameLst>
                                      </p:cBhvr>
                                      <p:to>
                                        <p:strVal val="visible"/>
                                      </p:to>
                                    </p:set>
                                  </p:childTnLst>
                                </p:cTn>
                              </p:par>
                            </p:childTnLst>
                          </p:cTn>
                        </p:par>
                        <p:par>
                          <p:cTn id="7" fill="hold">
                            <p:stCondLst>
                              <p:cond delay="500"/>
                            </p:stCondLst>
                            <p:childTnLst>
                              <p:par>
                                <p:cTn id="8" presetClass="entr" nodeType="afterEffect" presetSubtype="0" presetID="1" grpId="2" fill="hold">
                                  <p:stCondLst>
                                    <p:cond delay="0"/>
                                  </p:stCondLst>
                                  <p:iterate type="el" backwards="0">
                                    <p:tmAbs val="0"/>
                                  </p:iterate>
                                  <p:childTnLst>
                                    <p:set>
                                      <p:cBhvr>
                                        <p:cTn id="9" fill="hold"/>
                                        <p:tgtEl>
                                          <p:spTgt spid="441"/>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Class="entr" nodeType="clickEffect" presetSubtype="0" presetID="1" grpId="3" fill="hold">
                                  <p:stCondLst>
                                    <p:cond delay="0"/>
                                  </p:stCondLst>
                                  <p:iterate type="el" backwards="0">
                                    <p:tmAbs val="0"/>
                                  </p:iterate>
                                  <p:childTnLst>
                                    <p:set>
                                      <p:cBhvr>
                                        <p:cTn id="13" fill="hold"/>
                                        <p:tgtEl>
                                          <p:spTgt spid="43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38" grpId="3"/>
      <p:bldP build="whole" bldLvl="1" animBg="1" rev="0" advAuto="0" spid="435" grpId="1"/>
      <p:bldP build="whole" bldLvl="1" animBg="1" rev="0" advAuto="0" spid="441" grpId="2"/>
    </p:bldLst>
  </p:timing>
</p:sld>
</file>

<file path=ppt/slides/slide2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46" name="Shape 446"/>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47" name="Shape 447"/>
          <p:cNvSpPr/>
          <p:nvPr/>
        </p:nvSpPr>
        <p:spPr>
          <a:xfrm flipV="1">
            <a:off x="2383474" y="3025137"/>
            <a:ext cx="1" cy="4747907"/>
          </a:xfrm>
          <a:prstGeom prst="line">
            <a:avLst/>
          </a:prstGeom>
          <a:ln w="25400">
            <a:solidFill>
              <a:srgbClr val="FFFFFF"/>
            </a:solidFill>
            <a:miter lim="400000"/>
          </a:ln>
        </p:spPr>
        <p:txBody>
          <a:bodyPr lIns="50800" tIns="50800" rIns="50800" bIns="50800" anchor="ctr"/>
          <a:lstStyle/>
          <a:p>
            <a:pPr>
              <a:defRPr sz="2400">
                <a:effectLst>
                  <a:outerShdw sx="100000" sy="100000" kx="0" ky="0" algn="b" rotWithShape="0" blurRad="25400" dist="23998" dir="2700000">
                    <a:srgbClr val="000000">
                      <a:alpha val="31034"/>
                    </a:srgbClr>
                  </a:outerShdw>
                </a:effectLst>
              </a:defRPr>
            </a:pPr>
          </a:p>
        </p:txBody>
      </p:sp>
      <p:pic>
        <p:nvPicPr>
          <p:cNvPr id="448" name="pasted-image.png"/>
          <p:cNvPicPr>
            <a:picLocks noChangeAspect="1"/>
          </p:cNvPicPr>
          <p:nvPr/>
        </p:nvPicPr>
        <p:blipFill>
          <a:blip r:embed="rId3">
            <a:extLst/>
          </a:blip>
          <a:stretch>
            <a:fillRect/>
          </a:stretch>
        </p:blipFill>
        <p:spPr>
          <a:xfrm>
            <a:off x="474669" y="480463"/>
            <a:ext cx="3817610" cy="1931712"/>
          </a:xfrm>
          <a:prstGeom prst="rect">
            <a:avLst/>
          </a:prstGeom>
          <a:ln w="12700">
            <a:miter lim="400000"/>
          </a:ln>
        </p:spPr>
      </p:pic>
      <p:pic>
        <p:nvPicPr>
          <p:cNvPr id="449" name="pasted-image-filtered.png"/>
          <p:cNvPicPr>
            <a:picLocks noChangeAspect="1"/>
          </p:cNvPicPr>
          <p:nvPr/>
        </p:nvPicPr>
        <p:blipFill>
          <a:blip r:embed="rId4">
            <a:extLst/>
          </a:blip>
          <a:stretch>
            <a:fillRect/>
          </a:stretch>
        </p:blipFill>
        <p:spPr>
          <a:xfrm>
            <a:off x="8146309" y="253100"/>
            <a:ext cx="1454593" cy="1454593"/>
          </a:xfrm>
          <a:prstGeom prst="rect">
            <a:avLst/>
          </a:prstGeom>
          <a:ln w="12700">
            <a:miter lim="400000"/>
          </a:ln>
        </p:spPr>
      </p:pic>
      <p:pic>
        <p:nvPicPr>
          <p:cNvPr id="450" name="pasted-image.png"/>
          <p:cNvPicPr>
            <a:picLocks noChangeAspect="1"/>
          </p:cNvPicPr>
          <p:nvPr/>
        </p:nvPicPr>
        <p:blipFill>
          <a:blip r:embed="rId5">
            <a:extLst/>
          </a:blip>
          <a:stretch>
            <a:fillRect/>
          </a:stretch>
        </p:blipFill>
        <p:spPr>
          <a:xfrm>
            <a:off x="9821370" y="1740118"/>
            <a:ext cx="968816" cy="968817"/>
          </a:xfrm>
          <a:prstGeom prst="rect">
            <a:avLst/>
          </a:prstGeom>
          <a:ln w="12700">
            <a:miter lim="400000"/>
          </a:ln>
        </p:spPr>
      </p:pic>
      <p:sp>
        <p:nvSpPr>
          <p:cNvPr id="451" name="Shape 451"/>
          <p:cNvSpPr/>
          <p:nvPr/>
        </p:nvSpPr>
        <p:spPr>
          <a:xfrm>
            <a:off x="305803" y="8712310"/>
            <a:ext cx="4155343" cy="68580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remote </a:t>
            </a:r>
            <a:r>
              <a:rPr b="1">
                <a:solidFill>
                  <a:schemeClr val="accent2">
                    <a:hueOff val="-1342298"/>
                    <a:satOff val="-4651"/>
                    <a:lumOff val="19617"/>
                  </a:schemeClr>
                </a:solidFill>
                <a:latin typeface="Helvetica"/>
                <a:ea typeface="Helvetica"/>
                <a:cs typeface="Helvetica"/>
                <a:sym typeface="Helvetica"/>
              </a:rPr>
              <a:t>branch </a:t>
            </a:r>
            <a:r>
              <a:rPr b="1">
                <a:latin typeface="Helvetica"/>
                <a:ea typeface="Helvetica"/>
                <a:cs typeface="Helvetica"/>
                <a:sym typeface="Helvetica"/>
              </a:rPr>
              <a:t>/ </a:t>
            </a:r>
            <a:r>
              <a:rPr>
                <a:solidFill>
                  <a:schemeClr val="accent2">
                    <a:hueOff val="-1342298"/>
                    <a:satOff val="-4651"/>
                    <a:lumOff val="19617"/>
                  </a:schemeClr>
                </a:solidFill>
              </a:rPr>
              <a:t>f1</a:t>
            </a:r>
          </a:p>
        </p:txBody>
      </p:sp>
      <p:sp>
        <p:nvSpPr>
          <p:cNvPr id="452" name="Shape 452"/>
          <p:cNvSpPr/>
          <p:nvPr/>
        </p:nvSpPr>
        <p:spPr>
          <a:xfrm>
            <a:off x="7032891" y="8712310"/>
            <a:ext cx="3681429" cy="68580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local </a:t>
            </a:r>
            <a:r>
              <a:rPr b="1">
                <a:solidFill>
                  <a:schemeClr val="accent2">
                    <a:hueOff val="-1342298"/>
                    <a:satOff val="-4651"/>
                    <a:lumOff val="19617"/>
                  </a:schemeClr>
                </a:solidFill>
                <a:latin typeface="Helvetica"/>
                <a:ea typeface="Helvetica"/>
                <a:cs typeface="Helvetica"/>
                <a:sym typeface="Helvetica"/>
              </a:rPr>
              <a:t>branch </a:t>
            </a:r>
            <a:r>
              <a:rPr b="1">
                <a:latin typeface="Helvetica"/>
                <a:ea typeface="Helvetica"/>
                <a:cs typeface="Helvetica"/>
                <a:sym typeface="Helvetica"/>
              </a:rPr>
              <a:t>/ </a:t>
            </a:r>
            <a:r>
              <a:rPr>
                <a:solidFill>
                  <a:schemeClr val="accent2">
                    <a:hueOff val="-1342298"/>
                    <a:satOff val="-4651"/>
                    <a:lumOff val="19617"/>
                  </a:schemeClr>
                </a:solidFill>
              </a:rPr>
              <a:t>f1</a:t>
            </a:r>
          </a:p>
        </p:txBody>
      </p:sp>
      <p:sp>
        <p:nvSpPr>
          <p:cNvPr id="453" name="Shape 453"/>
          <p:cNvSpPr/>
          <p:nvPr/>
        </p:nvSpPr>
        <p:spPr>
          <a:xfrm flipV="1">
            <a:off x="7323153" y="3025137"/>
            <a:ext cx="1" cy="4747907"/>
          </a:xfrm>
          <a:prstGeom prst="line">
            <a:avLst/>
          </a:prstGeom>
          <a:ln w="25400">
            <a:solidFill>
              <a:srgbClr val="FFFFFF"/>
            </a:solidFill>
            <a:miter lim="400000"/>
          </a:ln>
        </p:spPr>
        <p:txBody>
          <a:bodyPr lIns="50800" tIns="50800" rIns="50800" bIns="50800" anchor="ctr"/>
          <a:lstStyle/>
          <a:p>
            <a:pPr>
              <a:defRPr sz="2400">
                <a:effectLst>
                  <a:outerShdw sx="100000" sy="100000" kx="0" ky="0" algn="b" rotWithShape="0" blurRad="25400" dist="23998" dir="2700000">
                    <a:srgbClr val="000000">
                      <a:alpha val="31034"/>
                    </a:srgbClr>
                  </a:outerShdw>
                </a:effectLst>
              </a:defRPr>
            </a:pPr>
          </a:p>
        </p:txBody>
      </p:sp>
      <p:sp>
        <p:nvSpPr>
          <p:cNvPr id="454" name="Shape 454"/>
          <p:cNvSpPr/>
          <p:nvPr/>
        </p:nvSpPr>
        <p:spPr>
          <a:xfrm flipV="1">
            <a:off x="10305778" y="3025137"/>
            <a:ext cx="1" cy="4747907"/>
          </a:xfrm>
          <a:prstGeom prst="line">
            <a:avLst/>
          </a:prstGeom>
          <a:ln w="25400">
            <a:solidFill>
              <a:srgbClr val="FFFFFF"/>
            </a:solidFill>
            <a:miter lim="400000"/>
          </a:ln>
        </p:spPr>
        <p:txBody>
          <a:bodyPr lIns="50800" tIns="50800" rIns="50800" bIns="50800" anchor="ctr"/>
          <a:lstStyle/>
          <a:p>
            <a:pPr>
              <a:defRPr sz="2400">
                <a:effectLst>
                  <a:outerShdw sx="100000" sy="100000" kx="0" ky="0" algn="b" rotWithShape="0" blurRad="25400" dist="23998" dir="2700000">
                    <a:srgbClr val="000000">
                      <a:alpha val="31034"/>
                    </a:srgbClr>
                  </a:outerShdw>
                </a:effectLst>
              </a:defRPr>
            </a:pPr>
          </a:p>
        </p:txBody>
      </p:sp>
      <p:sp>
        <p:nvSpPr>
          <p:cNvPr id="455" name="Shape 455"/>
          <p:cNvSpPr/>
          <p:nvPr/>
        </p:nvSpPr>
        <p:spPr>
          <a:xfrm>
            <a:off x="1875542" y="5673345"/>
            <a:ext cx="1015864" cy="1015865"/>
          </a:xfrm>
          <a:prstGeom prst="ellipse">
            <a:avLst/>
          </a:prstGeom>
          <a:gradFill>
            <a:gsLst>
              <a:gs pos="0">
                <a:schemeClr val="accent1"/>
              </a:gs>
              <a:gs pos="100000">
                <a:schemeClr val="accent1">
                  <a:hueOff val="321133"/>
                  <a:satOff val="-12043"/>
                  <a:lumOff val="-7113"/>
                </a:schemeClr>
              </a:gs>
            </a:gsLst>
            <a:lin ang="5400000"/>
          </a:gradFill>
          <a:ln w="12700">
            <a:miter lim="400000"/>
          </a:ln>
          <a:effectLst>
            <a:outerShdw sx="100000" sy="100000" kx="0" ky="0" algn="b" rotWithShape="0" blurRad="76200" dist="0" dir="18900000">
              <a:srgbClr val="000000">
                <a:alpha val="8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b="1">
                <a:effectLst>
                  <a:outerShdw sx="100000" sy="100000" kx="0" ky="0" algn="b" rotWithShape="0" blurRad="25400" dist="23998" dir="2700000">
                    <a:srgbClr val="000000">
                      <a:alpha val="31034"/>
                    </a:srgbClr>
                  </a:outerShdw>
                </a:effectLst>
                <a:latin typeface="Helvetica"/>
                <a:ea typeface="Helvetica"/>
                <a:cs typeface="Helvetica"/>
                <a:sym typeface="Helvetica"/>
              </a:defRPr>
            </a:lvl1pPr>
          </a:lstStyle>
          <a:p>
            <a:pPr/>
            <a:r>
              <a:t>C</a:t>
            </a:r>
          </a:p>
        </p:txBody>
      </p:sp>
      <p:grpSp>
        <p:nvGrpSpPr>
          <p:cNvPr id="458" name="Group 458"/>
          <p:cNvGrpSpPr/>
          <p:nvPr/>
        </p:nvGrpSpPr>
        <p:grpSpPr>
          <a:xfrm>
            <a:off x="3031099" y="5316478"/>
            <a:ext cx="3333018" cy="1207700"/>
            <a:chOff x="-450390" y="0"/>
            <a:chExt cx="3333017" cy="1207699"/>
          </a:xfrm>
        </p:grpSpPr>
        <p:sp>
          <p:nvSpPr>
            <p:cNvPr id="456" name="Shape 456"/>
            <p:cNvSpPr/>
            <p:nvPr/>
          </p:nvSpPr>
          <p:spPr>
            <a:xfrm>
              <a:off x="-450391" y="521899"/>
              <a:ext cx="3333018" cy="6858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358" y="14049"/>
                  </a:moveTo>
                  <a:lnTo>
                    <a:pt x="5358" y="21600"/>
                  </a:lnTo>
                  <a:lnTo>
                    <a:pt x="0" y="10800"/>
                  </a:lnTo>
                  <a:lnTo>
                    <a:pt x="5358" y="0"/>
                  </a:lnTo>
                  <a:lnTo>
                    <a:pt x="5358" y="7551"/>
                  </a:lnTo>
                  <a:lnTo>
                    <a:pt x="21600" y="7551"/>
                  </a:lnTo>
                  <a:lnTo>
                    <a:pt x="21600" y="14049"/>
                  </a:lnTo>
                  <a:close/>
                </a:path>
              </a:pathLst>
            </a:custGeom>
            <a:gradFill flip="none" rotWithShape="1">
              <a:gsLst>
                <a:gs pos="0">
                  <a:srgbClr val="006CFF"/>
                </a:gs>
                <a:gs pos="100000">
                  <a:srgbClr val="FFD100"/>
                </a:gs>
              </a:gsLst>
              <a:lin ang="0" scaled="0"/>
            </a:gradFill>
            <a:ln w="12700" cap="flat">
              <a:noFill/>
              <a:miter lim="400000"/>
            </a:ln>
            <a:effectLst>
              <a:outerShdw sx="100000" sy="100000" kx="0" ky="0" algn="b" rotWithShape="0" blurRad="76200" dist="0" dir="18900000">
                <a:srgbClr val="000000">
                  <a:alpha val="80000"/>
                </a:srgbClr>
              </a:outerShdw>
            </a:effectLst>
          </p:spPr>
          <p:txBody>
            <a:bodyPr wrap="square" lIns="50800" tIns="50800" rIns="50800" bIns="50800" numCol="1" anchor="ctr">
              <a:noAutofit/>
            </a:bodyPr>
            <a:lstStyle/>
            <a:p>
              <a:pPr>
                <a:defRPr sz="2400">
                  <a:effectLst>
                    <a:outerShdw sx="100000" sy="100000" kx="0" ky="0" algn="b" rotWithShape="0" blurRad="25400" dist="23998" dir="2700000">
                      <a:srgbClr val="000000">
                        <a:alpha val="31034"/>
                      </a:srgbClr>
                    </a:outerShdw>
                  </a:effectLst>
                </a:defRPr>
              </a:pPr>
            </a:p>
          </p:txBody>
        </p:sp>
        <p:sp>
          <p:nvSpPr>
            <p:cNvPr id="457" name="Shape 457"/>
            <p:cNvSpPr/>
            <p:nvPr/>
          </p:nvSpPr>
          <p:spPr>
            <a:xfrm>
              <a:off x="738287" y="0"/>
              <a:ext cx="1267074" cy="685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b="1">
                  <a:latin typeface="Helvetica"/>
                  <a:ea typeface="Helvetica"/>
                  <a:cs typeface="Helvetica"/>
                  <a:sym typeface="Helvetica"/>
                </a:defRPr>
              </a:lvl1pPr>
            </a:lstStyle>
            <a:p>
              <a:pPr/>
              <a:r>
                <a:t>push</a:t>
              </a:r>
            </a:p>
          </p:txBody>
        </p:sp>
      </p:grpSp>
      <p:sp>
        <p:nvSpPr>
          <p:cNvPr id="459" name="Shape 459"/>
          <p:cNvSpPr/>
          <p:nvPr/>
        </p:nvSpPr>
        <p:spPr>
          <a:xfrm>
            <a:off x="6629162" y="7714277"/>
            <a:ext cx="4603191" cy="71458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58" y="21600"/>
                </a:lnTo>
                <a:cubicBezTo>
                  <a:pt x="3617" y="21530"/>
                  <a:pt x="7175" y="21460"/>
                  <a:pt x="10733" y="21391"/>
                </a:cubicBezTo>
                <a:cubicBezTo>
                  <a:pt x="14355" y="21321"/>
                  <a:pt x="17978" y="21252"/>
                  <a:pt x="21600" y="21183"/>
                </a:cubicBezTo>
                <a:lnTo>
                  <a:pt x="21600" y="1111"/>
                </a:lnTo>
              </a:path>
            </a:pathLst>
          </a:custGeom>
          <a:ln w="368300">
            <a:solidFill>
              <a:srgbClr val="FFFFFF"/>
            </a:solidFill>
            <a:miter lim="400000"/>
          </a:ln>
        </p:spPr>
        <p:txBody>
          <a:bodyPr lIns="50800" tIns="50800" rIns="50800" bIns="50800" anchor="ctr"/>
          <a:lstStyle/>
          <a:p>
            <a:pPr>
              <a:defRPr sz="2400">
                <a:effectLst>
                  <a:outerShdw sx="100000" sy="100000" kx="0" ky="0" algn="b" rotWithShape="0" blurRad="25400" dist="23998" dir="2700000">
                    <a:srgbClr val="000000">
                      <a:alpha val="31034"/>
                    </a:srgbClr>
                  </a:outerShdw>
                </a:effectLst>
              </a:defRPr>
            </a:pPr>
          </a:p>
        </p:txBody>
      </p:sp>
      <p:sp>
        <p:nvSpPr>
          <p:cNvPr id="460" name="Shape 460"/>
          <p:cNvSpPr/>
          <p:nvPr/>
        </p:nvSpPr>
        <p:spPr>
          <a:xfrm>
            <a:off x="1278113" y="7699371"/>
            <a:ext cx="2561448" cy="745024"/>
          </a:xfrm>
          <a:custGeom>
            <a:avLst/>
            <a:gdLst/>
            <a:ahLst/>
            <a:cxnLst>
              <a:cxn ang="0">
                <a:pos x="wd2" y="hd2"/>
              </a:cxn>
              <a:cxn ang="5400000">
                <a:pos x="wd2" y="hd2"/>
              </a:cxn>
              <a:cxn ang="10800000">
                <a:pos x="wd2" y="hd2"/>
              </a:cxn>
              <a:cxn ang="16200000">
                <a:pos x="wd2" y="hd2"/>
              </a:cxn>
            </a:cxnLst>
            <a:rect l="0" t="0" r="r" b="b"/>
            <a:pathLst>
              <a:path w="21600" h="21030" fill="norm" stroke="1" extrusionOk="0">
                <a:moveTo>
                  <a:pt x="0" y="0"/>
                </a:moveTo>
                <a:lnTo>
                  <a:pt x="105" y="20170"/>
                </a:lnTo>
                <a:cubicBezTo>
                  <a:pt x="6493" y="21600"/>
                  <a:pt x="15985" y="21042"/>
                  <a:pt x="19288" y="19975"/>
                </a:cubicBezTo>
                <a:cubicBezTo>
                  <a:pt x="20057" y="19727"/>
                  <a:pt x="20830" y="19577"/>
                  <a:pt x="21600" y="19345"/>
                </a:cubicBezTo>
                <a:lnTo>
                  <a:pt x="21600" y="602"/>
                </a:lnTo>
              </a:path>
            </a:pathLst>
          </a:custGeom>
          <a:ln w="368300">
            <a:solidFill>
              <a:srgbClr val="FFFFFF"/>
            </a:solidFill>
            <a:miter lim="400000"/>
          </a:ln>
        </p:spPr>
        <p:txBody>
          <a:bodyPr lIns="50800" tIns="50800" rIns="50800" bIns="50800" anchor="ctr"/>
          <a:lstStyle/>
          <a:p>
            <a:pPr>
              <a:defRPr sz="2400">
                <a:effectLst>
                  <a:outerShdw sx="100000" sy="100000" kx="0" ky="0" algn="b" rotWithShape="0" blurRad="25400" dist="23998" dir="2700000">
                    <a:srgbClr val="000000">
                      <a:alpha val="31034"/>
                    </a:srgbClr>
                  </a:outerShdw>
                </a:effectLst>
              </a:defRPr>
            </a:pPr>
          </a:p>
        </p:txBody>
      </p:sp>
      <p:grpSp>
        <p:nvGrpSpPr>
          <p:cNvPr id="463" name="Group 463"/>
          <p:cNvGrpSpPr/>
          <p:nvPr/>
        </p:nvGrpSpPr>
        <p:grpSpPr>
          <a:xfrm>
            <a:off x="7705477" y="3485341"/>
            <a:ext cx="2217978" cy="1331011"/>
            <a:chOff x="74808" y="0"/>
            <a:chExt cx="2217976" cy="1331009"/>
          </a:xfrm>
        </p:grpSpPr>
        <p:sp>
          <p:nvSpPr>
            <p:cNvPr id="461" name="Shape 461"/>
            <p:cNvSpPr/>
            <p:nvPr/>
          </p:nvSpPr>
          <p:spPr>
            <a:xfrm>
              <a:off x="74808" y="645209"/>
              <a:ext cx="2217977" cy="6858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051" y="14049"/>
                  </a:moveTo>
                  <a:lnTo>
                    <a:pt x="8051" y="21600"/>
                  </a:lnTo>
                  <a:lnTo>
                    <a:pt x="0" y="10800"/>
                  </a:lnTo>
                  <a:lnTo>
                    <a:pt x="8051" y="0"/>
                  </a:lnTo>
                  <a:lnTo>
                    <a:pt x="8051" y="7551"/>
                  </a:lnTo>
                  <a:lnTo>
                    <a:pt x="21600" y="7551"/>
                  </a:lnTo>
                  <a:lnTo>
                    <a:pt x="21600" y="14049"/>
                  </a:lnTo>
                  <a:close/>
                </a:path>
              </a:pathLst>
            </a:custGeom>
            <a:gradFill flip="none" rotWithShape="1">
              <a:gsLst>
                <a:gs pos="0">
                  <a:srgbClr val="FFD100"/>
                </a:gs>
                <a:gs pos="100000">
                  <a:srgbClr val="FF2600"/>
                </a:gs>
              </a:gsLst>
              <a:lin ang="21563516" scaled="0"/>
            </a:gradFill>
            <a:ln w="12700" cap="flat">
              <a:noFill/>
              <a:miter lim="400000"/>
            </a:ln>
            <a:effectLst>
              <a:outerShdw sx="100000" sy="100000" kx="0" ky="0" algn="b" rotWithShape="0" blurRad="76200" dist="0" dir="18900000">
                <a:srgbClr val="000000">
                  <a:alpha val="80000"/>
                </a:srgbClr>
              </a:outerShdw>
            </a:effectLst>
          </p:spPr>
          <p:txBody>
            <a:bodyPr wrap="square" lIns="50800" tIns="50800" rIns="50800" bIns="50800" numCol="1" anchor="ctr">
              <a:noAutofit/>
            </a:bodyPr>
            <a:lstStyle/>
            <a:p>
              <a:pPr>
                <a:defRPr sz="2400">
                  <a:effectLst>
                    <a:outerShdw sx="100000" sy="100000" kx="0" ky="0" algn="b" rotWithShape="0" blurRad="25400" dist="23998" dir="2700000">
                      <a:srgbClr val="000000">
                        <a:alpha val="31034"/>
                      </a:srgbClr>
                    </a:outerShdw>
                  </a:effectLst>
                </a:defRPr>
              </a:pPr>
            </a:p>
          </p:txBody>
        </p:sp>
        <p:sp>
          <p:nvSpPr>
            <p:cNvPr id="462" name="Shape 462"/>
            <p:cNvSpPr/>
            <p:nvPr/>
          </p:nvSpPr>
          <p:spPr>
            <a:xfrm>
              <a:off x="328365" y="0"/>
              <a:ext cx="1830500" cy="685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b="1">
                  <a:latin typeface="Helvetica"/>
                  <a:ea typeface="Helvetica"/>
                  <a:cs typeface="Helvetica"/>
                  <a:sym typeface="Helvetica"/>
                </a:defRPr>
              </a:lvl1pPr>
            </a:lstStyle>
            <a:p>
              <a:pPr/>
              <a:r>
                <a:t>commit</a:t>
              </a:r>
            </a:p>
          </p:txBody>
        </p:sp>
      </p:grpSp>
      <p:pic>
        <p:nvPicPr>
          <p:cNvPr id="464" name="Git-Logo-White.png"/>
          <p:cNvPicPr>
            <a:picLocks noChangeAspect="1"/>
          </p:cNvPicPr>
          <p:nvPr/>
        </p:nvPicPr>
        <p:blipFill>
          <a:blip r:embed="rId6">
            <a:extLst/>
          </a:blip>
          <a:stretch>
            <a:fillRect/>
          </a:stretch>
        </p:blipFill>
        <p:spPr>
          <a:xfrm>
            <a:off x="6356365" y="1820706"/>
            <a:ext cx="1933688" cy="807474"/>
          </a:xfrm>
          <a:prstGeom prst="rect">
            <a:avLst/>
          </a:prstGeom>
          <a:ln w="12700">
            <a:miter lim="400000"/>
          </a:ln>
        </p:spPr>
      </p:pic>
      <p:sp>
        <p:nvSpPr>
          <p:cNvPr id="465" name="Shape 465"/>
          <p:cNvSpPr/>
          <p:nvPr/>
        </p:nvSpPr>
        <p:spPr>
          <a:xfrm>
            <a:off x="6815221" y="5673345"/>
            <a:ext cx="1015864" cy="1015865"/>
          </a:xfrm>
          <a:prstGeom prst="ellipse">
            <a:avLst/>
          </a:prstGeom>
          <a:solidFill>
            <a:schemeClr val="accent6">
              <a:hueOff val="105381"/>
              <a:satOff val="14341"/>
              <a:lumOff val="10801"/>
            </a:schemeClr>
          </a:solidFill>
          <a:ln w="12700">
            <a:miter lim="400000"/>
          </a:ln>
          <a:effectLst>
            <a:outerShdw sx="100000" sy="100000" kx="0" ky="0" algn="b" rotWithShape="0" blurRad="76200" dist="0" dir="18900000">
              <a:srgbClr val="000000">
                <a:alpha val="8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b="1">
                <a:effectLst>
                  <a:outerShdw sx="100000" sy="100000" kx="0" ky="0" algn="b" rotWithShape="0" blurRad="25400" dist="23998" dir="2700000">
                    <a:srgbClr val="000000">
                      <a:alpha val="31034"/>
                    </a:srgbClr>
                  </a:outerShdw>
                </a:effectLst>
                <a:latin typeface="Helvetica"/>
                <a:ea typeface="Helvetica"/>
                <a:cs typeface="Helvetica"/>
                <a:sym typeface="Helvetica"/>
              </a:defRPr>
            </a:lvl1pPr>
          </a:lstStyle>
          <a:p>
            <a:pPr/>
            <a:r>
              <a:t>C</a:t>
            </a:r>
          </a:p>
        </p:txBody>
      </p:sp>
      <p:sp>
        <p:nvSpPr>
          <p:cNvPr id="466" name="Shape 466"/>
          <p:cNvSpPr/>
          <p:nvPr/>
        </p:nvSpPr>
        <p:spPr>
          <a:xfrm>
            <a:off x="11634082" y="143825"/>
            <a:ext cx="1187121" cy="685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r"/>
          </a:lstStyle>
          <a:p>
            <a:pPr/>
            <a:r>
              <a:t>push</a:t>
            </a:r>
          </a:p>
        </p:txBody>
      </p:sp>
      <p:pic>
        <p:nvPicPr>
          <p:cNvPr id="467" name="pasted-image.png"/>
          <p:cNvPicPr>
            <a:picLocks noChangeAspect="1"/>
          </p:cNvPicPr>
          <p:nvPr/>
        </p:nvPicPr>
        <p:blipFill>
          <a:blip r:embed="rId7">
            <a:extLst/>
          </a:blip>
          <a:stretch>
            <a:fillRect/>
          </a:stretch>
        </p:blipFill>
        <p:spPr>
          <a:xfrm>
            <a:off x="1422400" y="1327150"/>
            <a:ext cx="10160000" cy="7099300"/>
          </a:xfrm>
          <a:prstGeom prst="rect">
            <a:avLst/>
          </a:prstGeom>
          <a:ln w="12700">
            <a:miter lim="400000"/>
          </a:ln>
        </p:spPr>
      </p:pic>
    </p:spTree>
  </p:cSld>
  <p:clrMapOvr>
    <a:masterClrMapping/>
  </p:clrMapOvr>
  <p:transition xmlns:p14="http://schemas.microsoft.com/office/powerpoint/2010/main" spd="med" advClick="1" p14:dur="1000"/>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0" presetID="1" grpId="1" fill="hold">
                                  <p:stCondLst>
                                    <p:cond delay="0"/>
                                  </p:stCondLst>
                                  <p:iterate type="el" backwards="0">
                                    <p:tmAbs val="0"/>
                                  </p:iterate>
                                  <p:childTnLst>
                                    <p:set>
                                      <p:cBhvr>
                                        <p:cTn id="6" fill="hold"/>
                                        <p:tgtEl>
                                          <p:spTgt spid="448"/>
                                        </p:tgtEl>
                                        <p:attrNameLst>
                                          <p:attrName>style.visibility</p:attrName>
                                        </p:attrNameLst>
                                      </p:cBhvr>
                                      <p:to>
                                        <p:strVal val="visible"/>
                                      </p:to>
                                    </p:set>
                                  </p:childTnLst>
                                </p:cTn>
                              </p:par>
                            </p:childTnLst>
                          </p:cTn>
                        </p:par>
                        <p:par>
                          <p:cTn id="7" fill="hold">
                            <p:stCondLst>
                              <p:cond delay="0"/>
                            </p:stCondLst>
                            <p:childTnLst>
                              <p:par>
                                <p:cTn id="8" presetClass="entr" nodeType="afterEffect" presetSubtype="0" presetID="1" grpId="2" fill="hold">
                                  <p:stCondLst>
                                    <p:cond delay="0"/>
                                  </p:stCondLst>
                                  <p:iterate type="el" backwards="0">
                                    <p:tmAbs val="0"/>
                                  </p:iterate>
                                  <p:childTnLst>
                                    <p:set>
                                      <p:cBhvr>
                                        <p:cTn id="9" fill="hold"/>
                                        <p:tgtEl>
                                          <p:spTgt spid="447"/>
                                        </p:tgtEl>
                                        <p:attrNameLst>
                                          <p:attrName>style.visibility</p:attrName>
                                        </p:attrNameLst>
                                      </p:cBhvr>
                                      <p:to>
                                        <p:strVal val="visible"/>
                                      </p:to>
                                    </p:set>
                                  </p:childTnLst>
                                </p:cTn>
                              </p:par>
                            </p:childTnLst>
                          </p:cTn>
                        </p:par>
                        <p:par>
                          <p:cTn id="10" fill="hold">
                            <p:stCondLst>
                              <p:cond delay="0"/>
                            </p:stCondLst>
                            <p:childTnLst>
                              <p:par>
                                <p:cTn id="11" presetClass="entr" nodeType="afterEffect" presetSubtype="0" presetID="1" grpId="3" fill="hold">
                                  <p:stCondLst>
                                    <p:cond delay="0"/>
                                  </p:stCondLst>
                                  <p:iterate type="el" backwards="0">
                                    <p:tmAbs val="0"/>
                                  </p:iterate>
                                  <p:childTnLst>
                                    <p:set>
                                      <p:cBhvr>
                                        <p:cTn id="12" fill="hold"/>
                                        <p:tgtEl>
                                          <p:spTgt spid="460"/>
                                        </p:tgtEl>
                                        <p:attrNameLst>
                                          <p:attrName>style.visibility</p:attrName>
                                        </p:attrNameLst>
                                      </p:cBhvr>
                                      <p:to>
                                        <p:strVal val="visible"/>
                                      </p:to>
                                    </p:set>
                                  </p:childTnLst>
                                </p:cTn>
                              </p:par>
                            </p:childTnLst>
                          </p:cTn>
                        </p:par>
                        <p:par>
                          <p:cTn id="13" fill="hold">
                            <p:stCondLst>
                              <p:cond delay="0"/>
                            </p:stCondLst>
                            <p:childTnLst>
                              <p:par>
                                <p:cTn id="14" presetClass="entr" nodeType="afterEffect" presetSubtype="0" presetID="1" grpId="4" fill="hold">
                                  <p:stCondLst>
                                    <p:cond delay="0"/>
                                  </p:stCondLst>
                                  <p:iterate type="el" backwards="0">
                                    <p:tmAbs val="0"/>
                                  </p:iterate>
                                  <p:childTnLst>
                                    <p:set>
                                      <p:cBhvr>
                                        <p:cTn id="15" fill="hold"/>
                                        <p:tgtEl>
                                          <p:spTgt spid="451"/>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Class="entr" nodeType="clickEffect" presetSubtype="0" presetID="1" grpId="5" fill="hold">
                                  <p:stCondLst>
                                    <p:cond delay="0"/>
                                  </p:stCondLst>
                                  <p:iterate type="el" backwards="0">
                                    <p:tmAbs val="0"/>
                                  </p:iterate>
                                  <p:childTnLst>
                                    <p:set>
                                      <p:cBhvr>
                                        <p:cTn id="19" fill="hold"/>
                                        <p:tgtEl>
                                          <p:spTgt spid="449"/>
                                        </p:tgtEl>
                                        <p:attrNameLst>
                                          <p:attrName>style.visibility</p:attrName>
                                        </p:attrNameLst>
                                      </p:cBhvr>
                                      <p:to>
                                        <p:strVal val="visible"/>
                                      </p:to>
                                    </p:set>
                                  </p:childTnLst>
                                </p:cTn>
                              </p:par>
                            </p:childTnLst>
                          </p:cTn>
                        </p:par>
                        <p:par>
                          <p:cTn id="20" fill="hold">
                            <p:stCondLst>
                              <p:cond delay="0"/>
                            </p:stCondLst>
                            <p:childTnLst>
                              <p:par>
                                <p:cTn id="21" presetClass="entr" nodeType="afterEffect" presetSubtype="0" presetID="1" grpId="6" fill="hold">
                                  <p:stCondLst>
                                    <p:cond delay="0"/>
                                  </p:stCondLst>
                                  <p:iterate type="el" backwards="0">
                                    <p:tmAbs val="0"/>
                                  </p:iterate>
                                  <p:childTnLst>
                                    <p:set>
                                      <p:cBhvr>
                                        <p:cTn id="22" fill="hold"/>
                                        <p:tgtEl>
                                          <p:spTgt spid="450"/>
                                        </p:tgtEl>
                                        <p:attrNameLst>
                                          <p:attrName>style.visibility</p:attrName>
                                        </p:attrNameLst>
                                      </p:cBhvr>
                                      <p:to>
                                        <p:strVal val="visible"/>
                                      </p:to>
                                    </p:set>
                                  </p:childTnLst>
                                </p:cTn>
                              </p:par>
                            </p:childTnLst>
                          </p:cTn>
                        </p:par>
                        <p:par>
                          <p:cTn id="23" fill="hold">
                            <p:stCondLst>
                              <p:cond delay="0"/>
                            </p:stCondLst>
                            <p:childTnLst>
                              <p:par>
                                <p:cTn id="24" presetClass="entr" nodeType="afterEffect" presetSubtype="0" presetID="1" grpId="7" fill="hold">
                                  <p:stCondLst>
                                    <p:cond delay="0"/>
                                  </p:stCondLst>
                                  <p:iterate type="el" backwards="0">
                                    <p:tmAbs val="0"/>
                                  </p:iterate>
                                  <p:childTnLst>
                                    <p:set>
                                      <p:cBhvr>
                                        <p:cTn id="25" fill="hold"/>
                                        <p:tgtEl>
                                          <p:spTgt spid="454"/>
                                        </p:tgtEl>
                                        <p:attrNameLst>
                                          <p:attrName>style.visibility</p:attrName>
                                        </p:attrNameLst>
                                      </p:cBhvr>
                                      <p:to>
                                        <p:strVal val="visible"/>
                                      </p:to>
                                    </p:set>
                                  </p:childTnLst>
                                </p:cTn>
                              </p:par>
                            </p:childTnLst>
                          </p:cTn>
                        </p:par>
                        <p:par>
                          <p:cTn id="26" fill="hold">
                            <p:stCondLst>
                              <p:cond delay="0"/>
                            </p:stCondLst>
                            <p:childTnLst>
                              <p:par>
                                <p:cTn id="27" presetClass="entr" nodeType="afterEffect" presetSubtype="0" presetID="1" grpId="8" fill="hold">
                                  <p:stCondLst>
                                    <p:cond delay="0"/>
                                  </p:stCondLst>
                                  <p:iterate type="el" backwards="0">
                                    <p:tmAbs val="0"/>
                                  </p:iterate>
                                  <p:childTnLst>
                                    <p:set>
                                      <p:cBhvr>
                                        <p:cTn id="28" fill="hold"/>
                                        <p:tgtEl>
                                          <p:spTgt spid="453"/>
                                        </p:tgtEl>
                                        <p:attrNameLst>
                                          <p:attrName>style.visibility</p:attrName>
                                        </p:attrNameLst>
                                      </p:cBhvr>
                                      <p:to>
                                        <p:strVal val="visible"/>
                                      </p:to>
                                    </p:set>
                                  </p:childTnLst>
                                </p:cTn>
                              </p:par>
                            </p:childTnLst>
                          </p:cTn>
                        </p:par>
                        <p:par>
                          <p:cTn id="29" fill="hold">
                            <p:stCondLst>
                              <p:cond delay="0"/>
                            </p:stCondLst>
                            <p:childTnLst>
                              <p:par>
                                <p:cTn id="30" presetClass="entr" nodeType="afterEffect" presetSubtype="0" presetID="1" grpId="9" fill="hold">
                                  <p:stCondLst>
                                    <p:cond delay="0"/>
                                  </p:stCondLst>
                                  <p:iterate type="el" backwards="0">
                                    <p:tmAbs val="0"/>
                                  </p:iterate>
                                  <p:childTnLst>
                                    <p:set>
                                      <p:cBhvr>
                                        <p:cTn id="31" fill="hold"/>
                                        <p:tgtEl>
                                          <p:spTgt spid="464"/>
                                        </p:tgtEl>
                                        <p:attrNameLst>
                                          <p:attrName>style.visibility</p:attrName>
                                        </p:attrNameLst>
                                      </p:cBhvr>
                                      <p:to>
                                        <p:strVal val="visible"/>
                                      </p:to>
                                    </p:set>
                                  </p:childTnLst>
                                </p:cTn>
                              </p:par>
                            </p:childTnLst>
                          </p:cTn>
                        </p:par>
                        <p:par>
                          <p:cTn id="32" fill="hold">
                            <p:stCondLst>
                              <p:cond delay="0"/>
                            </p:stCondLst>
                            <p:childTnLst>
                              <p:par>
                                <p:cTn id="33" presetClass="entr" nodeType="afterEffect" presetSubtype="0" presetID="1" grpId="10" fill="hold">
                                  <p:stCondLst>
                                    <p:cond delay="0"/>
                                  </p:stCondLst>
                                  <p:iterate type="el" backwards="0">
                                    <p:tmAbs val="0"/>
                                  </p:iterate>
                                  <p:childTnLst>
                                    <p:set>
                                      <p:cBhvr>
                                        <p:cTn id="34" fill="hold"/>
                                        <p:tgtEl>
                                          <p:spTgt spid="459"/>
                                        </p:tgtEl>
                                        <p:attrNameLst>
                                          <p:attrName>style.visibility</p:attrName>
                                        </p:attrNameLst>
                                      </p:cBhvr>
                                      <p:to>
                                        <p:strVal val="visible"/>
                                      </p:to>
                                    </p:set>
                                  </p:childTnLst>
                                </p:cTn>
                              </p:par>
                            </p:childTnLst>
                          </p:cTn>
                        </p:par>
                        <p:par>
                          <p:cTn id="35" fill="hold">
                            <p:stCondLst>
                              <p:cond delay="0"/>
                            </p:stCondLst>
                            <p:childTnLst>
                              <p:par>
                                <p:cTn id="36" presetClass="entr" nodeType="afterEffect" presetSubtype="0" presetID="1" grpId="11" fill="hold">
                                  <p:stCondLst>
                                    <p:cond delay="0"/>
                                  </p:stCondLst>
                                  <p:iterate type="el" backwards="0">
                                    <p:tmAbs val="0"/>
                                  </p:iterate>
                                  <p:childTnLst>
                                    <p:set>
                                      <p:cBhvr>
                                        <p:cTn id="37" fill="hold"/>
                                        <p:tgtEl>
                                          <p:spTgt spid="452"/>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Class="entr" nodeType="clickEffect" presetSubtype="0" presetID="1" grpId="12" fill="hold">
                                  <p:stCondLst>
                                    <p:cond delay="0"/>
                                  </p:stCondLst>
                                  <p:iterate type="el" backwards="0">
                                    <p:tmAbs val="0"/>
                                  </p:iterate>
                                  <p:childTnLst>
                                    <p:set>
                                      <p:cBhvr>
                                        <p:cTn id="41" fill="hold"/>
                                        <p:tgtEl>
                                          <p:spTgt spid="463"/>
                                        </p:tgtEl>
                                        <p:attrNameLst>
                                          <p:attrName>style.visibility</p:attrName>
                                        </p:attrNameLst>
                                      </p:cBhvr>
                                      <p:to>
                                        <p:strVal val="visible"/>
                                      </p:to>
                                    </p:set>
                                  </p:childTnLst>
                                </p:cTn>
                              </p:par>
                            </p:childTnLst>
                          </p:cTn>
                        </p:par>
                        <p:par>
                          <p:cTn id="42" fill="hold">
                            <p:stCondLst>
                              <p:cond delay="0"/>
                            </p:stCondLst>
                            <p:childTnLst>
                              <p:par>
                                <p:cTn id="43" presetClass="entr" nodeType="afterEffect" presetSubtype="0" presetID="1" grpId="13" fill="hold">
                                  <p:stCondLst>
                                    <p:cond delay="0"/>
                                  </p:stCondLst>
                                  <p:iterate type="el" backwards="0">
                                    <p:tmAbs val="0"/>
                                  </p:iterate>
                                  <p:childTnLst>
                                    <p:set>
                                      <p:cBhvr>
                                        <p:cTn id="44" fill="hold"/>
                                        <p:tgtEl>
                                          <p:spTgt spid="465"/>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Class="entr" nodeType="clickEffect" presetSubtype="0" presetID="1" grpId="14" fill="hold">
                                  <p:stCondLst>
                                    <p:cond delay="0"/>
                                  </p:stCondLst>
                                  <p:iterate type="el" backwards="0">
                                    <p:tmAbs val="0"/>
                                  </p:iterate>
                                  <p:childTnLst>
                                    <p:set>
                                      <p:cBhvr>
                                        <p:cTn id="48" fill="hold"/>
                                        <p:tgtEl>
                                          <p:spTgt spid="458"/>
                                        </p:tgtEl>
                                        <p:attrNameLst>
                                          <p:attrName>style.visibility</p:attrName>
                                        </p:attrNameLst>
                                      </p:cBhvr>
                                      <p:to>
                                        <p:strVal val="visible"/>
                                      </p:to>
                                    </p:set>
                                  </p:childTnLst>
                                </p:cTn>
                              </p:par>
                            </p:childTnLst>
                          </p:cTn>
                        </p:par>
                        <p:par>
                          <p:cTn id="49" fill="hold">
                            <p:stCondLst>
                              <p:cond delay="0"/>
                            </p:stCondLst>
                            <p:childTnLst>
                              <p:par>
                                <p:cTn id="50" presetClass="entr" nodeType="afterEffect" presetSubtype="0" presetID="1" grpId="15" fill="hold">
                                  <p:stCondLst>
                                    <p:cond delay="0"/>
                                  </p:stCondLst>
                                  <p:iterate type="el" backwards="0">
                                    <p:tmAbs val="0"/>
                                  </p:iterate>
                                  <p:childTnLst>
                                    <p:set>
                                      <p:cBhvr>
                                        <p:cTn id="51" fill="hold"/>
                                        <p:tgtEl>
                                          <p:spTgt spid="455"/>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Class="exit" nodeType="clickEffect" presetSubtype="0" presetID="1" grpId="16" fill="hold">
                                  <p:stCondLst>
                                    <p:cond delay="0"/>
                                  </p:stCondLst>
                                  <p:iterate type="el" backwards="0">
                                    <p:tmAbs val="0"/>
                                  </p:iterate>
                                  <p:childTnLst>
                                    <p:set>
                                      <p:cBhvr>
                                        <p:cTn id="55" fill="hold">
                                          <p:stCondLst>
                                            <p:cond delay="0"/>
                                          </p:stCondLst>
                                        </p:cTn>
                                        <p:tgtEl>
                                          <p:spTgt spid="449"/>
                                        </p:tgtEl>
                                        <p:attrNameLst>
                                          <p:attrName>style.visibility</p:attrName>
                                        </p:attrNameLst>
                                      </p:cBhvr>
                                      <p:to>
                                        <p:strVal val="hidden"/>
                                      </p:to>
                                    </p:set>
                                  </p:childTnLst>
                                </p:cTn>
                              </p:par>
                            </p:childTnLst>
                          </p:cTn>
                        </p:par>
                        <p:par>
                          <p:cTn id="56" fill="hold">
                            <p:stCondLst>
                              <p:cond delay="0"/>
                            </p:stCondLst>
                            <p:childTnLst>
                              <p:par>
                                <p:cTn id="57" presetClass="exit" nodeType="afterEffect" presetSubtype="0" presetID="1" grpId="17" fill="hold">
                                  <p:stCondLst>
                                    <p:cond delay="0"/>
                                  </p:stCondLst>
                                  <p:iterate type="el" backwards="0">
                                    <p:tmAbs val="0"/>
                                  </p:iterate>
                                  <p:childTnLst>
                                    <p:set>
                                      <p:cBhvr>
                                        <p:cTn id="58" fill="hold">
                                          <p:stCondLst>
                                            <p:cond delay="0"/>
                                          </p:stCondLst>
                                        </p:cTn>
                                        <p:tgtEl>
                                          <p:spTgt spid="448"/>
                                        </p:tgtEl>
                                        <p:attrNameLst>
                                          <p:attrName>style.visibility</p:attrName>
                                        </p:attrNameLst>
                                      </p:cBhvr>
                                      <p:to>
                                        <p:strVal val="hidden"/>
                                      </p:to>
                                    </p:set>
                                  </p:childTnLst>
                                </p:cTn>
                              </p:par>
                            </p:childTnLst>
                          </p:cTn>
                        </p:par>
                        <p:par>
                          <p:cTn id="59" fill="hold">
                            <p:stCondLst>
                              <p:cond delay="0"/>
                            </p:stCondLst>
                            <p:childTnLst>
                              <p:par>
                                <p:cTn id="60" presetClass="exit" nodeType="afterEffect" presetSubtype="0" presetID="1" grpId="18" fill="hold">
                                  <p:stCondLst>
                                    <p:cond delay="0"/>
                                  </p:stCondLst>
                                  <p:iterate type="el" backwards="0">
                                    <p:tmAbs val="0"/>
                                  </p:iterate>
                                  <p:childTnLst>
                                    <p:set>
                                      <p:cBhvr>
                                        <p:cTn id="61" fill="hold">
                                          <p:stCondLst>
                                            <p:cond delay="0"/>
                                          </p:stCondLst>
                                        </p:cTn>
                                        <p:tgtEl>
                                          <p:spTgt spid="450"/>
                                        </p:tgtEl>
                                        <p:attrNameLst>
                                          <p:attrName>style.visibility</p:attrName>
                                        </p:attrNameLst>
                                      </p:cBhvr>
                                      <p:to>
                                        <p:strVal val="hidden"/>
                                      </p:to>
                                    </p:set>
                                  </p:childTnLst>
                                </p:cTn>
                              </p:par>
                            </p:childTnLst>
                          </p:cTn>
                        </p:par>
                        <p:par>
                          <p:cTn id="62" fill="hold">
                            <p:stCondLst>
                              <p:cond delay="0"/>
                            </p:stCondLst>
                            <p:childTnLst>
                              <p:par>
                                <p:cTn id="63" presetClass="exit" nodeType="afterEffect" presetSubtype="0" presetID="1" grpId="19" fill="hold">
                                  <p:stCondLst>
                                    <p:cond delay="0"/>
                                  </p:stCondLst>
                                  <p:iterate type="el" backwards="0">
                                    <p:tmAbs val="0"/>
                                  </p:iterate>
                                  <p:childTnLst>
                                    <p:set>
                                      <p:cBhvr>
                                        <p:cTn id="64" fill="hold">
                                          <p:stCondLst>
                                            <p:cond delay="0"/>
                                          </p:stCondLst>
                                        </p:cTn>
                                        <p:tgtEl>
                                          <p:spTgt spid="464"/>
                                        </p:tgtEl>
                                        <p:attrNameLst>
                                          <p:attrName>style.visibility</p:attrName>
                                        </p:attrNameLst>
                                      </p:cBhvr>
                                      <p:to>
                                        <p:strVal val="hidden"/>
                                      </p:to>
                                    </p:set>
                                  </p:childTnLst>
                                </p:cTn>
                              </p:par>
                            </p:childTnLst>
                          </p:cTn>
                        </p:par>
                        <p:par>
                          <p:cTn id="65" fill="hold">
                            <p:stCondLst>
                              <p:cond delay="0"/>
                            </p:stCondLst>
                            <p:childTnLst>
                              <p:par>
                                <p:cTn id="66" presetClass="exit" nodeType="afterEffect" presetSubtype="0" presetID="1" grpId="20" fill="hold">
                                  <p:stCondLst>
                                    <p:cond delay="0"/>
                                  </p:stCondLst>
                                  <p:iterate type="el" backwards="0">
                                    <p:tmAbs val="0"/>
                                  </p:iterate>
                                  <p:childTnLst>
                                    <p:set>
                                      <p:cBhvr>
                                        <p:cTn id="67" fill="hold">
                                          <p:stCondLst>
                                            <p:cond delay="0"/>
                                          </p:stCondLst>
                                        </p:cTn>
                                        <p:tgtEl>
                                          <p:spTgt spid="463"/>
                                        </p:tgtEl>
                                        <p:attrNameLst>
                                          <p:attrName>style.visibility</p:attrName>
                                        </p:attrNameLst>
                                      </p:cBhvr>
                                      <p:to>
                                        <p:strVal val="hidden"/>
                                      </p:to>
                                    </p:set>
                                  </p:childTnLst>
                                </p:cTn>
                              </p:par>
                            </p:childTnLst>
                          </p:cTn>
                        </p:par>
                        <p:par>
                          <p:cTn id="68" fill="hold">
                            <p:stCondLst>
                              <p:cond delay="0"/>
                            </p:stCondLst>
                            <p:childTnLst>
                              <p:par>
                                <p:cTn id="69" presetClass="exit" nodeType="afterEffect" presetSubtype="0" presetID="1" grpId="21" fill="hold">
                                  <p:stCondLst>
                                    <p:cond delay="0"/>
                                  </p:stCondLst>
                                  <p:iterate type="el" backwards="0">
                                    <p:tmAbs val="0"/>
                                  </p:iterate>
                                  <p:childTnLst>
                                    <p:set>
                                      <p:cBhvr>
                                        <p:cTn id="70" fill="hold">
                                          <p:stCondLst>
                                            <p:cond delay="0"/>
                                          </p:stCondLst>
                                        </p:cTn>
                                        <p:tgtEl>
                                          <p:spTgt spid="458"/>
                                        </p:tgtEl>
                                        <p:attrNameLst>
                                          <p:attrName>style.visibility</p:attrName>
                                        </p:attrNameLst>
                                      </p:cBhvr>
                                      <p:to>
                                        <p:strVal val="hidden"/>
                                      </p:to>
                                    </p:set>
                                  </p:childTnLst>
                                </p:cTn>
                              </p:par>
                            </p:childTnLst>
                          </p:cTn>
                        </p:par>
                        <p:par>
                          <p:cTn id="71" fill="hold">
                            <p:stCondLst>
                              <p:cond delay="0"/>
                            </p:stCondLst>
                            <p:childTnLst>
                              <p:par>
                                <p:cTn id="72" presetClass="exit" nodeType="afterEffect" presetSubtype="0" presetID="1" grpId="22" fill="hold">
                                  <p:stCondLst>
                                    <p:cond delay="0"/>
                                  </p:stCondLst>
                                  <p:iterate type="el" backwards="0">
                                    <p:tmAbs val="0"/>
                                  </p:iterate>
                                  <p:childTnLst>
                                    <p:set>
                                      <p:cBhvr>
                                        <p:cTn id="73" fill="hold">
                                          <p:stCondLst>
                                            <p:cond delay="0"/>
                                          </p:stCondLst>
                                        </p:cTn>
                                        <p:tgtEl>
                                          <p:spTgt spid="447"/>
                                        </p:tgtEl>
                                        <p:attrNameLst>
                                          <p:attrName>style.visibility</p:attrName>
                                        </p:attrNameLst>
                                      </p:cBhvr>
                                      <p:to>
                                        <p:strVal val="hidden"/>
                                      </p:to>
                                    </p:set>
                                  </p:childTnLst>
                                </p:cTn>
                              </p:par>
                            </p:childTnLst>
                          </p:cTn>
                        </p:par>
                        <p:par>
                          <p:cTn id="74" fill="hold">
                            <p:stCondLst>
                              <p:cond delay="0"/>
                            </p:stCondLst>
                            <p:childTnLst>
                              <p:par>
                                <p:cTn id="75" presetClass="exit" nodeType="afterEffect" presetSubtype="0" presetID="1" grpId="23" fill="hold">
                                  <p:stCondLst>
                                    <p:cond delay="0"/>
                                  </p:stCondLst>
                                  <p:iterate type="el" backwards="0">
                                    <p:tmAbs val="0"/>
                                  </p:iterate>
                                  <p:childTnLst>
                                    <p:set>
                                      <p:cBhvr>
                                        <p:cTn id="76" fill="hold">
                                          <p:stCondLst>
                                            <p:cond delay="0"/>
                                          </p:stCondLst>
                                        </p:cTn>
                                        <p:tgtEl>
                                          <p:spTgt spid="453"/>
                                        </p:tgtEl>
                                        <p:attrNameLst>
                                          <p:attrName>style.visibility</p:attrName>
                                        </p:attrNameLst>
                                      </p:cBhvr>
                                      <p:to>
                                        <p:strVal val="hidden"/>
                                      </p:to>
                                    </p:set>
                                  </p:childTnLst>
                                </p:cTn>
                              </p:par>
                            </p:childTnLst>
                          </p:cTn>
                        </p:par>
                        <p:par>
                          <p:cTn id="77" fill="hold">
                            <p:stCondLst>
                              <p:cond delay="0"/>
                            </p:stCondLst>
                            <p:childTnLst>
                              <p:par>
                                <p:cTn id="78" presetClass="exit" nodeType="afterEffect" presetSubtype="0" presetID="1" grpId="24" fill="hold">
                                  <p:stCondLst>
                                    <p:cond delay="0"/>
                                  </p:stCondLst>
                                  <p:iterate type="el" backwards="0">
                                    <p:tmAbs val="0"/>
                                  </p:iterate>
                                  <p:childTnLst>
                                    <p:set>
                                      <p:cBhvr>
                                        <p:cTn id="79" fill="hold">
                                          <p:stCondLst>
                                            <p:cond delay="0"/>
                                          </p:stCondLst>
                                        </p:cTn>
                                        <p:tgtEl>
                                          <p:spTgt spid="454"/>
                                        </p:tgtEl>
                                        <p:attrNameLst>
                                          <p:attrName>style.visibility</p:attrName>
                                        </p:attrNameLst>
                                      </p:cBhvr>
                                      <p:to>
                                        <p:strVal val="hidden"/>
                                      </p:to>
                                    </p:set>
                                  </p:childTnLst>
                                </p:cTn>
                              </p:par>
                            </p:childTnLst>
                          </p:cTn>
                        </p:par>
                        <p:par>
                          <p:cTn id="80" fill="hold">
                            <p:stCondLst>
                              <p:cond delay="0"/>
                            </p:stCondLst>
                            <p:childTnLst>
                              <p:par>
                                <p:cTn id="81" presetClass="exit" nodeType="afterEffect" presetSubtype="0" presetID="1" grpId="25" fill="hold">
                                  <p:stCondLst>
                                    <p:cond delay="0"/>
                                  </p:stCondLst>
                                  <p:iterate type="el" backwards="0">
                                    <p:tmAbs val="0"/>
                                  </p:iterate>
                                  <p:childTnLst>
                                    <p:set>
                                      <p:cBhvr>
                                        <p:cTn id="82" fill="hold">
                                          <p:stCondLst>
                                            <p:cond delay="0"/>
                                          </p:stCondLst>
                                        </p:cTn>
                                        <p:tgtEl>
                                          <p:spTgt spid="465"/>
                                        </p:tgtEl>
                                        <p:attrNameLst>
                                          <p:attrName>style.visibility</p:attrName>
                                        </p:attrNameLst>
                                      </p:cBhvr>
                                      <p:to>
                                        <p:strVal val="hidden"/>
                                      </p:to>
                                    </p:set>
                                  </p:childTnLst>
                                </p:cTn>
                              </p:par>
                            </p:childTnLst>
                          </p:cTn>
                        </p:par>
                        <p:par>
                          <p:cTn id="83" fill="hold">
                            <p:stCondLst>
                              <p:cond delay="0"/>
                            </p:stCondLst>
                            <p:childTnLst>
                              <p:par>
                                <p:cTn id="84" presetClass="exit" nodeType="afterEffect" presetSubtype="0" presetID="1" grpId="26" fill="hold">
                                  <p:stCondLst>
                                    <p:cond delay="0"/>
                                  </p:stCondLst>
                                  <p:iterate type="el" backwards="0">
                                    <p:tmAbs val="0"/>
                                  </p:iterate>
                                  <p:childTnLst>
                                    <p:set>
                                      <p:cBhvr>
                                        <p:cTn id="85" fill="hold">
                                          <p:stCondLst>
                                            <p:cond delay="0"/>
                                          </p:stCondLst>
                                        </p:cTn>
                                        <p:tgtEl>
                                          <p:spTgt spid="455"/>
                                        </p:tgtEl>
                                        <p:attrNameLst>
                                          <p:attrName>style.visibility</p:attrName>
                                        </p:attrNameLst>
                                      </p:cBhvr>
                                      <p:to>
                                        <p:strVal val="hidden"/>
                                      </p:to>
                                    </p:set>
                                  </p:childTnLst>
                                </p:cTn>
                              </p:par>
                            </p:childTnLst>
                          </p:cTn>
                        </p:par>
                        <p:par>
                          <p:cTn id="86" fill="hold">
                            <p:stCondLst>
                              <p:cond delay="0"/>
                            </p:stCondLst>
                            <p:childTnLst>
                              <p:par>
                                <p:cTn id="87" presetClass="exit" nodeType="afterEffect" presetSubtype="0" presetID="1" grpId="27" fill="hold">
                                  <p:stCondLst>
                                    <p:cond delay="0"/>
                                  </p:stCondLst>
                                  <p:iterate type="el" backwards="0">
                                    <p:tmAbs val="0"/>
                                  </p:iterate>
                                  <p:childTnLst>
                                    <p:set>
                                      <p:cBhvr>
                                        <p:cTn id="88" fill="hold">
                                          <p:stCondLst>
                                            <p:cond delay="0"/>
                                          </p:stCondLst>
                                        </p:cTn>
                                        <p:tgtEl>
                                          <p:spTgt spid="460"/>
                                        </p:tgtEl>
                                        <p:attrNameLst>
                                          <p:attrName>style.visibility</p:attrName>
                                        </p:attrNameLst>
                                      </p:cBhvr>
                                      <p:to>
                                        <p:strVal val="hidden"/>
                                      </p:to>
                                    </p:set>
                                  </p:childTnLst>
                                </p:cTn>
                              </p:par>
                            </p:childTnLst>
                          </p:cTn>
                        </p:par>
                        <p:par>
                          <p:cTn id="89" fill="hold">
                            <p:stCondLst>
                              <p:cond delay="0"/>
                            </p:stCondLst>
                            <p:childTnLst>
                              <p:par>
                                <p:cTn id="90" presetClass="exit" nodeType="afterEffect" presetSubtype="0" presetID="1" grpId="28" fill="hold">
                                  <p:stCondLst>
                                    <p:cond delay="0"/>
                                  </p:stCondLst>
                                  <p:iterate type="el" backwards="0">
                                    <p:tmAbs val="0"/>
                                  </p:iterate>
                                  <p:childTnLst>
                                    <p:set>
                                      <p:cBhvr>
                                        <p:cTn id="91" fill="hold">
                                          <p:stCondLst>
                                            <p:cond delay="0"/>
                                          </p:stCondLst>
                                        </p:cTn>
                                        <p:tgtEl>
                                          <p:spTgt spid="459"/>
                                        </p:tgtEl>
                                        <p:attrNameLst>
                                          <p:attrName>style.visibility</p:attrName>
                                        </p:attrNameLst>
                                      </p:cBhvr>
                                      <p:to>
                                        <p:strVal val="hidden"/>
                                      </p:to>
                                    </p:set>
                                  </p:childTnLst>
                                </p:cTn>
                              </p:par>
                            </p:childTnLst>
                          </p:cTn>
                        </p:par>
                        <p:par>
                          <p:cTn id="92" fill="hold">
                            <p:stCondLst>
                              <p:cond delay="0"/>
                            </p:stCondLst>
                            <p:childTnLst>
                              <p:par>
                                <p:cTn id="93" presetClass="exit" nodeType="afterEffect" presetSubtype="0" presetID="1" grpId="29" fill="hold">
                                  <p:stCondLst>
                                    <p:cond delay="0"/>
                                  </p:stCondLst>
                                  <p:iterate type="el" backwards="0">
                                    <p:tmAbs val="0"/>
                                  </p:iterate>
                                  <p:childTnLst>
                                    <p:set>
                                      <p:cBhvr>
                                        <p:cTn id="94" fill="hold">
                                          <p:stCondLst>
                                            <p:cond delay="0"/>
                                          </p:stCondLst>
                                        </p:cTn>
                                        <p:tgtEl>
                                          <p:spTgt spid="451"/>
                                        </p:tgtEl>
                                        <p:attrNameLst>
                                          <p:attrName>style.visibility</p:attrName>
                                        </p:attrNameLst>
                                      </p:cBhvr>
                                      <p:to>
                                        <p:strVal val="hidden"/>
                                      </p:to>
                                    </p:set>
                                  </p:childTnLst>
                                </p:cTn>
                              </p:par>
                            </p:childTnLst>
                          </p:cTn>
                        </p:par>
                        <p:par>
                          <p:cTn id="95" fill="hold">
                            <p:stCondLst>
                              <p:cond delay="0"/>
                            </p:stCondLst>
                            <p:childTnLst>
                              <p:par>
                                <p:cTn id="96" presetClass="exit" nodeType="afterEffect" presetSubtype="0" presetID="1" grpId="30" fill="hold">
                                  <p:stCondLst>
                                    <p:cond delay="0"/>
                                  </p:stCondLst>
                                  <p:iterate type="el" backwards="0">
                                    <p:tmAbs val="0"/>
                                  </p:iterate>
                                  <p:childTnLst>
                                    <p:set>
                                      <p:cBhvr>
                                        <p:cTn id="97" fill="hold">
                                          <p:stCondLst>
                                            <p:cond delay="0"/>
                                          </p:stCondLst>
                                        </p:cTn>
                                        <p:tgtEl>
                                          <p:spTgt spid="452"/>
                                        </p:tgtEl>
                                        <p:attrNameLst>
                                          <p:attrName>style.visibility</p:attrName>
                                        </p:attrNameLst>
                                      </p:cBhvr>
                                      <p:to>
                                        <p:strVal val="hidden"/>
                                      </p:to>
                                    </p:set>
                                  </p:childTnLst>
                                </p:cTn>
                              </p:par>
                            </p:childTnLst>
                          </p:cTn>
                        </p:par>
                        <p:par>
                          <p:cTn id="98" fill="hold">
                            <p:stCondLst>
                              <p:cond delay="0"/>
                            </p:stCondLst>
                            <p:childTnLst>
                              <p:par>
                                <p:cTn id="99" presetClass="entr" nodeType="afterEffect" presetSubtype="4" presetID="22" grpId="31" fill="hold">
                                  <p:stCondLst>
                                    <p:cond delay="200"/>
                                  </p:stCondLst>
                                  <p:iterate type="el" backwards="0">
                                    <p:tmAbs val="0"/>
                                  </p:iterate>
                                  <p:childTnLst>
                                    <p:set>
                                      <p:cBhvr>
                                        <p:cTn id="100" fill="hold"/>
                                        <p:tgtEl>
                                          <p:spTgt spid="467"/>
                                        </p:tgtEl>
                                        <p:attrNameLst>
                                          <p:attrName>style.visibility</p:attrName>
                                        </p:attrNameLst>
                                      </p:cBhvr>
                                      <p:to>
                                        <p:strVal val="visible"/>
                                      </p:to>
                                    </p:set>
                                    <p:animEffect filter="wipe(down)" transition="in">
                                      <p:cBhvr>
                                        <p:cTn id="101" dur="2500"/>
                                        <p:tgtEl>
                                          <p:spTgt spid="46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55" grpId="15"/>
      <p:bldP build="whole" bldLvl="1" animBg="1" rev="0" advAuto="0" spid="450" grpId="6"/>
      <p:bldP build="whole" bldLvl="1" animBg="1" rev="0" advAuto="0" spid="465" grpId="25"/>
      <p:bldP build="whole" bldLvl="1" animBg="1" rev="0" advAuto="0" spid="467" grpId="31"/>
      <p:bldP build="whole" bldLvl="1" animBg="1" rev="0" advAuto="0" spid="463" grpId="20"/>
      <p:bldP build="whole" bldLvl="1" animBg="1" rev="0" advAuto="0" spid="450" grpId="18"/>
      <p:bldP build="whole" bldLvl="1" animBg="1" rev="0" advAuto="0" spid="453" grpId="8"/>
      <p:bldP build="whole" bldLvl="1" animBg="1" rev="0" advAuto="0" spid="448" grpId="1"/>
      <p:bldP build="whole" bldLvl="1" animBg="1" rev="0" advAuto="0" spid="458" grpId="14"/>
      <p:bldP build="whole" bldLvl="1" animBg="1" rev="0" advAuto="0" spid="452" grpId="11"/>
      <p:bldP build="whole" bldLvl="1" animBg="1" rev="0" advAuto="0" spid="454" grpId="7"/>
      <p:bldP build="whole" bldLvl="1" animBg="1" rev="0" advAuto="0" spid="464" grpId="9"/>
      <p:bldP build="whole" bldLvl="1" animBg="1" rev="0" advAuto="0" spid="449" grpId="5"/>
      <p:bldP build="whole" bldLvl="1" animBg="1" rev="0" advAuto="0" spid="458" grpId="21"/>
      <p:bldP build="whole" bldLvl="1" animBg="1" rev="0" advAuto="0" spid="447" grpId="22"/>
      <p:bldP build="whole" bldLvl="1" animBg="1" rev="0" advAuto="0" spid="455" grpId="26"/>
      <p:bldP build="whole" bldLvl="1" animBg="1" rev="0" advAuto="0" spid="460" grpId="27"/>
      <p:bldP build="whole" bldLvl="1" animBg="1" rev="0" advAuto="0" spid="464" grpId="19"/>
      <p:bldP build="whole" bldLvl="1" animBg="1" rev="0" advAuto="0" spid="459" grpId="28"/>
      <p:bldP build="whole" bldLvl="1" animBg="1" rev="0" advAuto="0" spid="451" grpId="29"/>
      <p:bldP build="whole" bldLvl="1" animBg="1" rev="0" advAuto="0" spid="453" grpId="23"/>
      <p:bldP build="whole" bldLvl="1" animBg="1" rev="0" advAuto="0" spid="465" grpId="13"/>
      <p:bldP build="whole" bldLvl="1" animBg="1" rev="0" advAuto="0" spid="449" grpId="16"/>
      <p:bldP build="whole" bldLvl="1" animBg="1" rev="0" advAuto="0" spid="460" grpId="3"/>
      <p:bldP build="whole" bldLvl="1" animBg="1" rev="0" advAuto="0" spid="448" grpId="17"/>
      <p:bldP build="whole" bldLvl="1" animBg="1" rev="0" advAuto="0" spid="454" grpId="24"/>
      <p:bldP build="whole" bldLvl="1" animBg="1" rev="0" advAuto="0" spid="452" grpId="30"/>
      <p:bldP build="whole" bldLvl="1" animBg="1" rev="0" advAuto="0" spid="459" grpId="10"/>
      <p:bldP build="whole" bldLvl="1" animBg="1" rev="0" advAuto="0" spid="463" grpId="12"/>
      <p:bldP build="whole" bldLvl="1" animBg="1" rev="0" advAuto="0" spid="447" grpId="2"/>
      <p:bldP build="whole" bldLvl="1" animBg="1" rev="0" advAuto="0" spid="451" grpId="4"/>
    </p:bldLst>
  </p:timing>
</p:sld>
</file>

<file path=ppt/slides/slide2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471" name="pasted-image.tiff"/>
          <p:cNvPicPr>
            <a:picLocks noChangeAspect="1"/>
          </p:cNvPicPr>
          <p:nvPr>
            <p:ph type="pic" idx="13"/>
          </p:nvPr>
        </p:nvPicPr>
        <p:blipFill>
          <a:blip r:embed="rId3">
            <a:extLst/>
          </a:blip>
          <a:srcRect l="0" t="0" r="0" b="0"/>
          <a:stretch>
            <a:fillRect/>
          </a:stretch>
        </p:blipFill>
        <p:spPr>
          <a:prstGeom prst="rect">
            <a:avLst/>
          </a:prstGeom>
        </p:spPr>
      </p:pic>
      <p:sp>
        <p:nvSpPr>
          <p:cNvPr id="472" name="Shape 472"/>
          <p:cNvSpPr/>
          <p:nvPr>
            <p:ph type="sldNum" sz="quarter" idx="4294967295"/>
          </p:nvPr>
        </p:nvSpPr>
        <p:spPr>
          <a:xfrm>
            <a:off x="11946307" y="9059333"/>
            <a:ext cx="410952" cy="4191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14:dur="1000"/>
</p:sld>
</file>

<file path=ppt/slides/slide2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76" name="Shape 476"/>
          <p:cNvSpPr/>
          <p:nvPr>
            <p:ph type="title"/>
          </p:nvPr>
        </p:nvSpPr>
        <p:spPr>
          <a:prstGeom prst="rect">
            <a:avLst/>
          </a:prstGeom>
        </p:spPr>
        <p:txBody>
          <a:bodyPr/>
          <a:lstStyle/>
          <a:p>
            <a:pPr/>
            <a:r>
              <a:t>Conceptos básicos</a:t>
            </a:r>
          </a:p>
        </p:txBody>
      </p:sp>
      <p:sp>
        <p:nvSpPr>
          <p:cNvPr id="477" name="Shape 477"/>
          <p:cNvSpPr/>
          <p:nvPr>
            <p:ph type="body" sz="quarter" idx="1"/>
          </p:nvPr>
        </p:nvSpPr>
        <p:spPr>
          <a:xfrm>
            <a:off x="952500" y="2590800"/>
            <a:ext cx="11099800" cy="2218399"/>
          </a:xfrm>
          <a:prstGeom prst="rect">
            <a:avLst/>
          </a:prstGeom>
        </p:spPr>
        <p:txBody>
          <a:bodyPr anchor="t"/>
          <a:lstStyle/>
          <a:p>
            <a:pPr marL="0" indent="0" algn="ctr">
              <a:spcBef>
                <a:spcPts val="0"/>
              </a:spcBef>
              <a:buSzTx/>
              <a:buNone/>
              <a:defRPr sz="6000" u="sng"/>
            </a:pPr>
            <a:r>
              <a:t>clone</a:t>
            </a:r>
          </a:p>
          <a:p>
            <a:pPr marL="0" indent="0" algn="ctr">
              <a:spcBef>
                <a:spcPts val="2400"/>
              </a:spcBef>
              <a:buSzTx/>
              <a:buNone/>
              <a:defRPr sz="4000"/>
            </a:pPr>
            <a:r>
              <a:t>“clonar repositorio remoto en local”</a:t>
            </a:r>
          </a:p>
        </p:txBody>
      </p:sp>
      <p:sp>
        <p:nvSpPr>
          <p:cNvPr id="478" name="Shape 478"/>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479" name="pasted-image.png"/>
          <p:cNvPicPr>
            <a:picLocks noChangeAspect="1"/>
          </p:cNvPicPr>
          <p:nvPr/>
        </p:nvPicPr>
        <p:blipFill>
          <a:blip r:embed="rId3">
            <a:extLst/>
          </a:blip>
          <a:stretch>
            <a:fillRect/>
          </a:stretch>
        </p:blipFill>
        <p:spPr>
          <a:xfrm>
            <a:off x="778128" y="4789818"/>
            <a:ext cx="2107579" cy="1066435"/>
          </a:xfrm>
          <a:prstGeom prst="rect">
            <a:avLst/>
          </a:prstGeom>
          <a:ln w="12700">
            <a:miter lim="400000"/>
          </a:ln>
        </p:spPr>
      </p:pic>
      <p:pic>
        <p:nvPicPr>
          <p:cNvPr id="480" name="pasted-image-filtered.png"/>
          <p:cNvPicPr>
            <a:picLocks noChangeAspect="1"/>
          </p:cNvPicPr>
          <p:nvPr/>
        </p:nvPicPr>
        <p:blipFill>
          <a:blip r:embed="rId4">
            <a:extLst/>
          </a:blip>
          <a:stretch>
            <a:fillRect/>
          </a:stretch>
        </p:blipFill>
        <p:spPr>
          <a:xfrm>
            <a:off x="6619326" y="4876800"/>
            <a:ext cx="931818" cy="931817"/>
          </a:xfrm>
          <a:prstGeom prst="rect">
            <a:avLst/>
          </a:prstGeom>
          <a:ln w="12700">
            <a:miter lim="400000"/>
          </a:ln>
        </p:spPr>
      </p:pic>
      <p:pic>
        <p:nvPicPr>
          <p:cNvPr id="481" name="star-wars-7-the-force-awakens-stormtrooper-standup-6-tall-bc-101088.png"/>
          <p:cNvPicPr>
            <a:picLocks noChangeAspect="1"/>
          </p:cNvPicPr>
          <p:nvPr/>
        </p:nvPicPr>
        <p:blipFill>
          <a:blip r:embed="rId5">
            <a:extLst/>
          </a:blip>
          <a:stretch>
            <a:fillRect/>
          </a:stretch>
        </p:blipFill>
        <p:spPr>
          <a:xfrm>
            <a:off x="44162" y="5910868"/>
            <a:ext cx="3575511" cy="3575510"/>
          </a:xfrm>
          <a:prstGeom prst="rect">
            <a:avLst/>
          </a:prstGeom>
          <a:ln w="12700">
            <a:miter lim="400000"/>
          </a:ln>
        </p:spPr>
      </p:pic>
      <p:sp>
        <p:nvSpPr>
          <p:cNvPr id="482" name="Shape 482"/>
          <p:cNvSpPr/>
          <p:nvPr/>
        </p:nvSpPr>
        <p:spPr>
          <a:xfrm flipV="1">
            <a:off x="2823575" y="5671046"/>
            <a:ext cx="3272417" cy="2082894"/>
          </a:xfrm>
          <a:prstGeom prst="line">
            <a:avLst/>
          </a:prstGeom>
          <a:ln w="88900">
            <a:solidFill>
              <a:srgbClr val="FFFFFF"/>
            </a:solidFill>
            <a:miter lim="400000"/>
            <a:tailEnd type="triangle"/>
          </a:ln>
        </p:spPr>
        <p:txBody>
          <a:bodyPr lIns="50800" tIns="50800" rIns="50800" bIns="50800" anchor="ctr"/>
          <a:lstStyle/>
          <a:p>
            <a:pPr>
              <a:defRPr sz="2400">
                <a:effectLst>
                  <a:outerShdw sx="100000" sy="100000" kx="0" ky="0" algn="b" rotWithShape="0" blurRad="25400" dist="23998" dir="2700000">
                    <a:srgbClr val="000000">
                      <a:alpha val="31034"/>
                    </a:srgbClr>
                  </a:outerShdw>
                </a:effectLst>
              </a:defRPr>
            </a:pPr>
          </a:p>
        </p:txBody>
      </p:sp>
      <p:pic>
        <p:nvPicPr>
          <p:cNvPr id="483" name="pasted-image-filtered.png"/>
          <p:cNvPicPr>
            <a:picLocks noChangeAspect="1"/>
          </p:cNvPicPr>
          <p:nvPr/>
        </p:nvPicPr>
        <p:blipFill>
          <a:blip r:embed="rId4">
            <a:extLst/>
          </a:blip>
          <a:stretch>
            <a:fillRect/>
          </a:stretch>
        </p:blipFill>
        <p:spPr>
          <a:xfrm>
            <a:off x="6619326" y="6416258"/>
            <a:ext cx="931818" cy="931818"/>
          </a:xfrm>
          <a:prstGeom prst="rect">
            <a:avLst/>
          </a:prstGeom>
          <a:ln w="12700">
            <a:miter lim="400000"/>
          </a:ln>
        </p:spPr>
      </p:pic>
      <p:pic>
        <p:nvPicPr>
          <p:cNvPr id="484" name="pasted-image-filtered.png"/>
          <p:cNvPicPr>
            <a:picLocks noChangeAspect="1"/>
          </p:cNvPicPr>
          <p:nvPr/>
        </p:nvPicPr>
        <p:blipFill>
          <a:blip r:embed="rId4">
            <a:extLst/>
          </a:blip>
          <a:stretch>
            <a:fillRect/>
          </a:stretch>
        </p:blipFill>
        <p:spPr>
          <a:xfrm>
            <a:off x="6619326" y="8158116"/>
            <a:ext cx="931818" cy="931818"/>
          </a:xfrm>
          <a:prstGeom prst="rect">
            <a:avLst/>
          </a:prstGeom>
          <a:ln w="12700">
            <a:miter lim="400000"/>
          </a:ln>
        </p:spPr>
      </p:pic>
      <p:pic>
        <p:nvPicPr>
          <p:cNvPr id="485" name="ef98_supreme_edition_storm_trooper_costume.png"/>
          <p:cNvPicPr>
            <a:picLocks noChangeAspect="1"/>
          </p:cNvPicPr>
          <p:nvPr/>
        </p:nvPicPr>
        <p:blipFill>
          <a:blip r:embed="rId6">
            <a:extLst/>
          </a:blip>
          <a:stretch>
            <a:fillRect/>
          </a:stretch>
        </p:blipFill>
        <p:spPr>
          <a:xfrm>
            <a:off x="548333" y="5360491"/>
            <a:ext cx="2567169" cy="4064684"/>
          </a:xfrm>
          <a:prstGeom prst="rect">
            <a:avLst/>
          </a:prstGeom>
          <a:ln w="12700">
            <a:miter lim="400000"/>
          </a:ln>
        </p:spPr>
      </p:pic>
      <p:pic>
        <p:nvPicPr>
          <p:cNvPr id="486" name="star-wars-7-the-force-awakens-stormtrooper-standup-6-tall-bc-101088.png"/>
          <p:cNvPicPr>
            <a:picLocks noChangeAspect="1"/>
          </p:cNvPicPr>
          <p:nvPr/>
        </p:nvPicPr>
        <p:blipFill>
          <a:blip r:embed="rId5">
            <a:extLst/>
          </a:blip>
          <a:stretch>
            <a:fillRect/>
          </a:stretch>
        </p:blipFill>
        <p:spPr>
          <a:xfrm>
            <a:off x="-606264" y="4443986"/>
            <a:ext cx="4876362" cy="4876362"/>
          </a:xfrm>
          <a:prstGeom prst="rect">
            <a:avLst/>
          </a:prstGeom>
          <a:ln w="12700">
            <a:miter lim="400000"/>
          </a:ln>
        </p:spPr>
      </p:pic>
      <p:pic>
        <p:nvPicPr>
          <p:cNvPr id="487" name="star-wars-stormtrooper-adult-costume-bc-805574.png"/>
          <p:cNvPicPr>
            <a:picLocks noChangeAspect="1"/>
          </p:cNvPicPr>
          <p:nvPr/>
        </p:nvPicPr>
        <p:blipFill>
          <a:blip r:embed="rId7">
            <a:extLst/>
          </a:blip>
          <a:stretch>
            <a:fillRect/>
          </a:stretch>
        </p:blipFill>
        <p:spPr>
          <a:xfrm>
            <a:off x="-200425" y="5360491"/>
            <a:ext cx="4064685" cy="4064684"/>
          </a:xfrm>
          <a:prstGeom prst="rect">
            <a:avLst/>
          </a:prstGeom>
          <a:ln w="12700">
            <a:miter lim="400000"/>
          </a:ln>
        </p:spPr>
      </p:pic>
      <p:sp>
        <p:nvSpPr>
          <p:cNvPr id="488" name="Shape 488"/>
          <p:cNvSpPr/>
          <p:nvPr/>
        </p:nvSpPr>
        <p:spPr>
          <a:xfrm>
            <a:off x="9371230" y="4876799"/>
            <a:ext cx="784633" cy="685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.git</a:t>
            </a:r>
          </a:p>
        </p:txBody>
      </p:sp>
      <p:sp>
        <p:nvSpPr>
          <p:cNvPr id="489" name="Shape 489"/>
          <p:cNvSpPr/>
          <p:nvPr/>
        </p:nvSpPr>
        <p:spPr>
          <a:xfrm>
            <a:off x="9371230" y="6388342"/>
            <a:ext cx="784633" cy="685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.git</a:t>
            </a:r>
          </a:p>
        </p:txBody>
      </p:sp>
      <p:sp>
        <p:nvSpPr>
          <p:cNvPr id="490" name="Shape 490"/>
          <p:cNvSpPr/>
          <p:nvPr/>
        </p:nvSpPr>
        <p:spPr>
          <a:xfrm>
            <a:off x="9371230" y="8214185"/>
            <a:ext cx="784633" cy="685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.git</a:t>
            </a:r>
          </a:p>
        </p:txBody>
      </p:sp>
      <p:sp>
        <p:nvSpPr>
          <p:cNvPr id="491" name="Shape 491"/>
          <p:cNvSpPr/>
          <p:nvPr/>
        </p:nvSpPr>
        <p:spPr>
          <a:xfrm flipV="1">
            <a:off x="2950575" y="6928318"/>
            <a:ext cx="3145417" cy="952622"/>
          </a:xfrm>
          <a:prstGeom prst="line">
            <a:avLst/>
          </a:prstGeom>
          <a:ln w="88900">
            <a:solidFill>
              <a:srgbClr val="FFFFFF"/>
            </a:solidFill>
            <a:miter lim="400000"/>
            <a:tailEnd type="triangle"/>
          </a:ln>
        </p:spPr>
        <p:txBody>
          <a:bodyPr lIns="50800" tIns="50800" rIns="50800" bIns="50800" anchor="ctr"/>
          <a:lstStyle/>
          <a:p>
            <a:pPr>
              <a:defRPr sz="2400">
                <a:effectLst>
                  <a:outerShdw sx="100000" sy="100000" kx="0" ky="0" algn="b" rotWithShape="0" blurRad="25400" dist="23998" dir="2700000">
                    <a:srgbClr val="000000">
                      <a:alpha val="31034"/>
                    </a:srgbClr>
                  </a:outerShdw>
                </a:effectLst>
              </a:defRPr>
            </a:pPr>
          </a:p>
        </p:txBody>
      </p:sp>
      <p:sp>
        <p:nvSpPr>
          <p:cNvPr id="492" name="Shape 492"/>
          <p:cNvSpPr/>
          <p:nvPr/>
        </p:nvSpPr>
        <p:spPr>
          <a:xfrm>
            <a:off x="3077575" y="8007939"/>
            <a:ext cx="2886518" cy="532639"/>
          </a:xfrm>
          <a:prstGeom prst="line">
            <a:avLst/>
          </a:prstGeom>
          <a:ln w="88900">
            <a:solidFill>
              <a:srgbClr val="FFFFFF"/>
            </a:solidFill>
            <a:miter lim="400000"/>
            <a:tailEnd type="triangle"/>
          </a:ln>
        </p:spPr>
        <p:txBody>
          <a:bodyPr lIns="50800" tIns="50800" rIns="50800" bIns="50800" anchor="ctr"/>
          <a:lstStyle/>
          <a:p>
            <a:pPr>
              <a:defRPr sz="2400">
                <a:effectLst>
                  <a:outerShdw sx="100000" sy="100000" kx="0" ky="0" algn="b" rotWithShape="0" blurRad="25400" dist="23998" dir="2700000">
                    <a:srgbClr val="000000">
                      <a:alpha val="31034"/>
                    </a:srgbClr>
                  </a:outerShdw>
                </a:effectLst>
              </a:defRPr>
            </a:pPr>
          </a:p>
        </p:txBody>
      </p:sp>
      <p:pic>
        <p:nvPicPr>
          <p:cNvPr id="493" name="Git-Logo-White-filtered.png"/>
          <p:cNvPicPr>
            <a:picLocks noChangeAspect="1"/>
          </p:cNvPicPr>
          <p:nvPr/>
        </p:nvPicPr>
        <p:blipFill>
          <a:blip r:embed="rId8">
            <a:extLst/>
          </a:blip>
          <a:stretch>
            <a:fillRect/>
          </a:stretch>
        </p:blipFill>
        <p:spPr>
          <a:xfrm>
            <a:off x="1330267" y="5150483"/>
            <a:ext cx="1003224" cy="418930"/>
          </a:xfrm>
          <a:prstGeom prst="rect">
            <a:avLst/>
          </a:prstGeom>
          <a:ln w="12700">
            <a:miter lim="400000"/>
          </a:ln>
        </p:spPr>
      </p:pic>
    </p:spTree>
  </p:cSld>
  <p:clrMapOvr>
    <a:masterClrMapping/>
  </p:clrMapOvr>
  <p:transition xmlns:p14="http://schemas.microsoft.com/office/powerpoint/2010/main" spd="med" advClick="1" p14:dur="1000"/>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482"/>
                                        </p:tgtEl>
                                        <p:attrNameLst>
                                          <p:attrName>style.visibility</p:attrName>
                                        </p:attrNameLst>
                                      </p:cBhvr>
                                      <p:to>
                                        <p:strVal val="visible"/>
                                      </p:to>
                                    </p:set>
                                  </p:childTnLst>
                                </p:cTn>
                              </p:par>
                            </p:childTnLst>
                          </p:cTn>
                        </p:par>
                        <p:par>
                          <p:cTn id="7" fill="hold">
                            <p:stCondLst>
                              <p:cond delay="0"/>
                            </p:stCondLst>
                            <p:childTnLst>
                              <p:par>
                                <p:cTn id="8" presetClass="entr" nodeType="afterEffect" presetSubtype="0" presetID="1" grpId="2" fill="hold">
                                  <p:stCondLst>
                                    <p:cond delay="0"/>
                                  </p:stCondLst>
                                  <p:iterate type="el" backwards="0">
                                    <p:tmAbs val="0"/>
                                  </p:iterate>
                                  <p:childTnLst>
                                    <p:set>
                                      <p:cBhvr>
                                        <p:cTn id="9" fill="hold"/>
                                        <p:tgtEl>
                                          <p:spTgt spid="486"/>
                                        </p:tgtEl>
                                        <p:attrNameLst>
                                          <p:attrName>style.visibility</p:attrName>
                                        </p:attrNameLst>
                                      </p:cBhvr>
                                      <p:to>
                                        <p:strVal val="visible"/>
                                      </p:to>
                                    </p:set>
                                  </p:childTnLst>
                                </p:cTn>
                              </p:par>
                            </p:childTnLst>
                          </p:cTn>
                        </p:par>
                        <p:par>
                          <p:cTn id="10" fill="hold">
                            <p:stCondLst>
                              <p:cond delay="0"/>
                            </p:stCondLst>
                            <p:childTnLst>
                              <p:par>
                                <p:cTn id="11" presetClass="emph" nodeType="afterEffect" presetSubtype="0" presetID="6" grpId="3" accel="50000" decel="50000" fill="hold">
                                  <p:stCondLst>
                                    <p:cond delay="0"/>
                                  </p:stCondLst>
                                  <p:childTnLst>
                                    <p:animScale>
                                      <p:cBhvr>
                                        <p:cTn id="12" dur="1000" fill="hold"/>
                                        <p:tgtEl>
                                          <p:spTgt spid="486"/>
                                        </p:tgtEl>
                                      </p:cBhvr>
                                      <p:by x="31552" y="31552"/>
                                    </p:animScale>
                                  </p:childTnLst>
                                </p:cTn>
                              </p:par>
                            </p:childTnLst>
                          </p:cTn>
                        </p:par>
                        <p:par>
                          <p:cTn id="13" fill="hold">
                            <p:stCondLst>
                              <p:cond delay="0"/>
                            </p:stCondLst>
                            <p:childTnLst>
                              <p:par>
                                <p:cTn id="14" presetClass="path" nodeType="withEffect" presetSubtype="0" presetID="-1" grpId="4" accel="50000" decel="50000" fill="hold">
                                  <p:stCondLst>
                                    <p:cond delay="0"/>
                                  </p:stCondLst>
                                  <p:childTnLst>
                                    <p:animMotion path="M 0.000000 0.000000 C 0.000000 0.000000 -0.000000 -0.000000 0.509756 -0.154961" origin="layout" pathEditMode="relative">
                                      <p:cBhvr>
                                        <p:cTn id="15" dur="1000" fill="hold"/>
                                        <p:tgtEl>
                                          <p:spTgt spid="486"/>
                                        </p:tgtEl>
                                        <p:attrNameLst>
                                          <p:attrName>ppt_x</p:attrName>
                                          <p:attrName>ppt_y</p:attrName>
                                        </p:attrNameLst>
                                      </p:cBhvr>
                                    </p:animMotion>
                                  </p:childTnLst>
                                </p:cTn>
                              </p:par>
                            </p:childTnLst>
                          </p:cTn>
                        </p:par>
                        <p:par>
                          <p:cTn id="16" fill="hold">
                            <p:stCondLst>
                              <p:cond delay="1000"/>
                            </p:stCondLst>
                            <p:childTnLst>
                              <p:par>
                                <p:cTn id="17" presetClass="entr" nodeType="afterEffect" presetSubtype="0" presetID="1" grpId="5" fill="hold">
                                  <p:stCondLst>
                                    <p:cond delay="0"/>
                                  </p:stCondLst>
                                  <p:iterate type="el" backwards="0">
                                    <p:tmAbs val="0"/>
                                  </p:iterate>
                                  <p:childTnLst>
                                    <p:set>
                                      <p:cBhvr>
                                        <p:cTn id="18" fill="hold"/>
                                        <p:tgtEl>
                                          <p:spTgt spid="488"/>
                                        </p:tgtEl>
                                        <p:attrNameLst>
                                          <p:attrName>style.visibility</p:attrName>
                                        </p:attrNameLst>
                                      </p:cBhvr>
                                      <p:to>
                                        <p:strVal val="visible"/>
                                      </p:to>
                                    </p:set>
                                  </p:childTnLst>
                                </p:cTn>
                              </p:par>
                            </p:childTnLst>
                          </p:cTn>
                        </p:par>
                        <p:par>
                          <p:cTn id="19" fill="hold">
                            <p:stCondLst>
                              <p:cond delay="1000"/>
                            </p:stCondLst>
                            <p:childTnLst>
                              <p:par>
                                <p:cTn id="20" presetClass="entr" nodeType="afterEffect" presetSubtype="0" presetID="1" grpId="6" fill="hold">
                                  <p:stCondLst>
                                    <p:cond delay="300"/>
                                  </p:stCondLst>
                                  <p:iterate type="el" backwards="0">
                                    <p:tmAbs val="0"/>
                                  </p:iterate>
                                  <p:childTnLst>
                                    <p:set>
                                      <p:cBhvr>
                                        <p:cTn id="21" fill="hold"/>
                                        <p:tgtEl>
                                          <p:spTgt spid="491"/>
                                        </p:tgtEl>
                                        <p:attrNameLst>
                                          <p:attrName>style.visibility</p:attrName>
                                        </p:attrNameLst>
                                      </p:cBhvr>
                                      <p:to>
                                        <p:strVal val="visible"/>
                                      </p:to>
                                    </p:set>
                                  </p:childTnLst>
                                </p:cTn>
                              </p:par>
                            </p:childTnLst>
                          </p:cTn>
                        </p:par>
                        <p:par>
                          <p:cTn id="22" fill="hold">
                            <p:stCondLst>
                              <p:cond delay="1300"/>
                            </p:stCondLst>
                            <p:childTnLst>
                              <p:par>
                                <p:cTn id="23" presetClass="entr" nodeType="afterEffect" presetSubtype="0" presetID="1" grpId="7" fill="hold">
                                  <p:stCondLst>
                                    <p:cond delay="0"/>
                                  </p:stCondLst>
                                  <p:iterate type="el" backwards="0">
                                    <p:tmAbs val="0"/>
                                  </p:iterate>
                                  <p:childTnLst>
                                    <p:set>
                                      <p:cBhvr>
                                        <p:cTn id="24" fill="hold"/>
                                        <p:tgtEl>
                                          <p:spTgt spid="485"/>
                                        </p:tgtEl>
                                        <p:attrNameLst>
                                          <p:attrName>style.visibility</p:attrName>
                                        </p:attrNameLst>
                                      </p:cBhvr>
                                      <p:to>
                                        <p:strVal val="visible"/>
                                      </p:to>
                                    </p:set>
                                  </p:childTnLst>
                                </p:cTn>
                              </p:par>
                            </p:childTnLst>
                          </p:cTn>
                        </p:par>
                        <p:par>
                          <p:cTn id="25" fill="hold">
                            <p:stCondLst>
                              <p:cond delay="0"/>
                            </p:stCondLst>
                            <p:childTnLst>
                              <p:par>
                                <p:cTn id="26" presetClass="emph" nodeType="afterEffect" presetSubtype="0" presetID="6" grpId="8" accel="50000" decel="50000" fill="hold">
                                  <p:stCondLst>
                                    <p:cond delay="0"/>
                                  </p:stCondLst>
                                  <p:childTnLst>
                                    <p:animScale>
                                      <p:cBhvr>
                                        <p:cTn id="27" dur="1000" fill="hold"/>
                                        <p:tgtEl>
                                          <p:spTgt spid="485"/>
                                        </p:tgtEl>
                                      </p:cBhvr>
                                      <p:by x="39081" y="39081"/>
                                    </p:animScale>
                                  </p:childTnLst>
                                </p:cTn>
                              </p:par>
                            </p:childTnLst>
                          </p:cTn>
                        </p:par>
                        <p:par>
                          <p:cTn id="28" fill="hold">
                            <p:stCondLst>
                              <p:cond delay="0"/>
                            </p:stCondLst>
                            <p:childTnLst>
                              <p:par>
                                <p:cTn id="29" presetClass="path" nodeType="withEffect" presetSubtype="0" presetID="-1" grpId="9" accel="50000" decel="50000" fill="hold">
                                  <p:stCondLst>
                                    <p:cond delay="0"/>
                                  </p:stCondLst>
                                  <p:childTnLst>
                                    <p:animMotion path="M 0.000000 0.000000 L 0.509756 -0.052357" origin="layout" pathEditMode="relative">
                                      <p:cBhvr>
                                        <p:cTn id="30" dur="1000" fill="hold"/>
                                        <p:tgtEl>
                                          <p:spTgt spid="485"/>
                                        </p:tgtEl>
                                        <p:attrNameLst>
                                          <p:attrName>ppt_x</p:attrName>
                                          <p:attrName>ppt_y</p:attrName>
                                        </p:attrNameLst>
                                      </p:cBhvr>
                                    </p:animMotion>
                                  </p:childTnLst>
                                </p:cTn>
                              </p:par>
                            </p:childTnLst>
                          </p:cTn>
                        </p:par>
                        <p:par>
                          <p:cTn id="31" fill="hold">
                            <p:stCondLst>
                              <p:cond delay="1000"/>
                            </p:stCondLst>
                            <p:childTnLst>
                              <p:par>
                                <p:cTn id="32" presetClass="entr" nodeType="afterEffect" presetSubtype="0" presetID="1" grpId="10" fill="hold">
                                  <p:stCondLst>
                                    <p:cond delay="0"/>
                                  </p:stCondLst>
                                  <p:iterate type="el" backwards="0">
                                    <p:tmAbs val="0"/>
                                  </p:iterate>
                                  <p:childTnLst>
                                    <p:set>
                                      <p:cBhvr>
                                        <p:cTn id="33" fill="hold"/>
                                        <p:tgtEl>
                                          <p:spTgt spid="489"/>
                                        </p:tgtEl>
                                        <p:attrNameLst>
                                          <p:attrName>style.visibility</p:attrName>
                                        </p:attrNameLst>
                                      </p:cBhvr>
                                      <p:to>
                                        <p:strVal val="visible"/>
                                      </p:to>
                                    </p:set>
                                  </p:childTnLst>
                                </p:cTn>
                              </p:par>
                            </p:childTnLst>
                          </p:cTn>
                        </p:par>
                        <p:par>
                          <p:cTn id="34" fill="hold">
                            <p:stCondLst>
                              <p:cond delay="1000"/>
                            </p:stCondLst>
                            <p:childTnLst>
                              <p:par>
                                <p:cTn id="35" presetClass="entr" nodeType="afterEffect" presetSubtype="0" presetID="1" grpId="11" fill="hold">
                                  <p:stCondLst>
                                    <p:cond delay="300"/>
                                  </p:stCondLst>
                                  <p:iterate type="el" backwards="0">
                                    <p:tmAbs val="0"/>
                                  </p:iterate>
                                  <p:childTnLst>
                                    <p:set>
                                      <p:cBhvr>
                                        <p:cTn id="36" fill="hold"/>
                                        <p:tgtEl>
                                          <p:spTgt spid="492"/>
                                        </p:tgtEl>
                                        <p:attrNameLst>
                                          <p:attrName>style.visibility</p:attrName>
                                        </p:attrNameLst>
                                      </p:cBhvr>
                                      <p:to>
                                        <p:strVal val="visible"/>
                                      </p:to>
                                    </p:set>
                                  </p:childTnLst>
                                </p:cTn>
                              </p:par>
                            </p:childTnLst>
                          </p:cTn>
                        </p:par>
                        <p:par>
                          <p:cTn id="37" fill="hold">
                            <p:stCondLst>
                              <p:cond delay="1300"/>
                            </p:stCondLst>
                            <p:childTnLst>
                              <p:par>
                                <p:cTn id="38" presetClass="entr" nodeType="afterEffect" presetSubtype="0" presetID="1" grpId="12" fill="hold">
                                  <p:stCondLst>
                                    <p:cond delay="0"/>
                                  </p:stCondLst>
                                  <p:iterate type="el" backwards="0">
                                    <p:tmAbs val="0"/>
                                  </p:iterate>
                                  <p:childTnLst>
                                    <p:set>
                                      <p:cBhvr>
                                        <p:cTn id="39" fill="hold"/>
                                        <p:tgtEl>
                                          <p:spTgt spid="487"/>
                                        </p:tgtEl>
                                        <p:attrNameLst>
                                          <p:attrName>style.visibility</p:attrName>
                                        </p:attrNameLst>
                                      </p:cBhvr>
                                      <p:to>
                                        <p:strVal val="visible"/>
                                      </p:to>
                                    </p:set>
                                  </p:childTnLst>
                                </p:cTn>
                              </p:par>
                            </p:childTnLst>
                          </p:cTn>
                        </p:par>
                        <p:par>
                          <p:cTn id="40" fill="hold">
                            <p:stCondLst>
                              <p:cond delay="0"/>
                            </p:stCondLst>
                            <p:childTnLst>
                              <p:par>
                                <p:cTn id="41" presetClass="emph" nodeType="afterEffect" presetSubtype="0" presetID="6" grpId="13" accel="50000" decel="50000" fill="hold">
                                  <p:stCondLst>
                                    <p:cond delay="0"/>
                                  </p:stCondLst>
                                  <p:childTnLst>
                                    <p:animScale>
                                      <p:cBhvr>
                                        <p:cTn id="42" dur="1000" fill="hold"/>
                                        <p:tgtEl>
                                          <p:spTgt spid="487"/>
                                        </p:tgtEl>
                                      </p:cBhvr>
                                      <p:by x="39449" y="39449"/>
                                    </p:animScale>
                                  </p:childTnLst>
                                </p:cTn>
                              </p:par>
                            </p:childTnLst>
                          </p:cTn>
                        </p:par>
                        <p:par>
                          <p:cTn id="43" fill="hold">
                            <p:stCondLst>
                              <p:cond delay="0"/>
                            </p:stCondLst>
                            <p:childTnLst>
                              <p:par>
                                <p:cTn id="44" presetClass="path" nodeType="withEffect" presetSubtype="0" presetID="-1" grpId="14" accel="50000" decel="50000" fill="hold">
                                  <p:stCondLst>
                                    <p:cond delay="0"/>
                                  </p:stCondLst>
                                  <p:childTnLst>
                                    <p:animMotion path="M 0.000000 0.000000 L 0.509756 0.140783" origin="layout" pathEditMode="relative">
                                      <p:cBhvr>
                                        <p:cTn id="45" dur="1000" fill="hold"/>
                                        <p:tgtEl>
                                          <p:spTgt spid="487"/>
                                        </p:tgtEl>
                                        <p:attrNameLst>
                                          <p:attrName>ppt_x</p:attrName>
                                          <p:attrName>ppt_y</p:attrName>
                                        </p:attrNameLst>
                                      </p:cBhvr>
                                    </p:animMotion>
                                  </p:childTnLst>
                                </p:cTn>
                              </p:par>
                            </p:childTnLst>
                          </p:cTn>
                        </p:par>
                        <p:par>
                          <p:cTn id="46" fill="hold">
                            <p:stCondLst>
                              <p:cond delay="1000"/>
                            </p:stCondLst>
                            <p:childTnLst>
                              <p:par>
                                <p:cTn id="47" presetClass="entr" nodeType="afterEffect" presetSubtype="0" presetID="1" grpId="15" fill="hold">
                                  <p:stCondLst>
                                    <p:cond delay="0"/>
                                  </p:stCondLst>
                                  <p:iterate type="el" backwards="0">
                                    <p:tmAbs val="0"/>
                                  </p:iterate>
                                  <p:childTnLst>
                                    <p:set>
                                      <p:cBhvr>
                                        <p:cTn id="48" fill="hold"/>
                                        <p:tgtEl>
                                          <p:spTgt spid="49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87" grpId="12"/>
      <p:bldP build="whole" bldLvl="1" animBg="1" rev="0" advAuto="0" spid="487" grpId="13"/>
      <p:bldP build="whole" bldLvl="1" animBg="1" rev="0" advAuto="0" spid="492" grpId="11"/>
      <p:bldP build="whole" bldLvl="1" animBg="1" rev="0" advAuto="0" spid="488" grpId="5"/>
      <p:bldP build="whole" bldLvl="1" animBg="1" rev="0" advAuto="0" spid="486" grpId="2"/>
      <p:bldP build="whole" bldLvl="1" animBg="1" rev="0" advAuto="0" spid="486" grpId="3"/>
      <p:bldP build="whole" bldLvl="1" animBg="1" rev="0" advAuto="0" spid="489" grpId="10"/>
      <p:bldP build="whole" bldLvl="1" animBg="1" rev="0" advAuto="0" spid="490" grpId="15"/>
      <p:bldP build="whole" bldLvl="1" animBg="1" rev="0" advAuto="0" spid="482" grpId="1"/>
      <p:bldP build="whole" bldLvl="1" animBg="1" rev="0" advAuto="0" spid="491" grpId="6"/>
      <p:bldP build="whole" bldLvl="1" animBg="1" rev="0" advAuto="0" spid="485" grpId="7"/>
      <p:bldP build="whole" bldLvl="1" animBg="1" rev="0" advAuto="0" spid="485" grpId="8"/>
    </p:bldLst>
  </p:timing>
</p:sld>
</file>

<file path=ppt/slides/slide2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97" name="Shape 497"/>
          <p:cNvSpPr/>
          <p:nvPr>
            <p:ph type="title"/>
          </p:nvPr>
        </p:nvSpPr>
        <p:spPr>
          <a:prstGeom prst="rect">
            <a:avLst/>
          </a:prstGeom>
        </p:spPr>
        <p:txBody>
          <a:bodyPr/>
          <a:lstStyle/>
          <a:p>
            <a:pPr defTabSz="578358">
              <a:defRPr sz="7919"/>
            </a:pPr>
            <a:r>
              <a:t>Conceptos</a:t>
            </a:r>
            <a:r>
              <a:rPr>
                <a:solidFill>
                  <a:schemeClr val="accent5"/>
                </a:solidFill>
              </a:rPr>
              <a:t> </a:t>
            </a:r>
            <a:r>
              <a:rPr b="1">
                <a:solidFill>
                  <a:schemeClr val="accent6">
                    <a:hueOff val="105381"/>
                    <a:satOff val="14341"/>
                    <a:lumOff val="10801"/>
                  </a:schemeClr>
                </a:solidFill>
                <a:latin typeface="Helvetica"/>
                <a:ea typeface="Helvetica"/>
                <a:cs typeface="Helvetica"/>
                <a:sym typeface="Helvetica"/>
              </a:rPr>
              <a:t>(no)</a:t>
            </a:r>
            <a:r>
              <a:t> básicos</a:t>
            </a:r>
          </a:p>
        </p:txBody>
      </p:sp>
      <p:sp>
        <p:nvSpPr>
          <p:cNvPr id="498" name="Shape 498"/>
          <p:cNvSpPr/>
          <p:nvPr>
            <p:ph type="body" idx="1"/>
          </p:nvPr>
        </p:nvSpPr>
        <p:spPr>
          <a:prstGeom prst="rect">
            <a:avLst/>
          </a:prstGeom>
        </p:spPr>
        <p:txBody>
          <a:bodyPr/>
          <a:lstStyle/>
          <a:p>
            <a:pPr marL="696848" indent="-637794" defTabSz="543305">
              <a:spcBef>
                <a:spcPts val="1400"/>
              </a:spcBef>
              <a:buSzPct val="100000"/>
              <a:buChar char="✓"/>
              <a:defRPr sz="2790"/>
            </a:pPr>
            <a:r>
              <a:rPr b="1">
                <a:latin typeface="Helvetica"/>
                <a:ea typeface="Helvetica"/>
                <a:cs typeface="Helvetica"/>
                <a:sym typeface="Helvetica"/>
              </a:rPr>
              <a:t>init</a:t>
            </a:r>
            <a:r>
              <a:t> : iniciar un repositorio vacío en una carpeta.</a:t>
            </a:r>
          </a:p>
          <a:p>
            <a:pPr marL="696848" indent="-637794" defTabSz="543305">
              <a:spcBef>
                <a:spcPts val="1400"/>
              </a:spcBef>
              <a:buSzPct val="100000"/>
              <a:buChar char="✓"/>
              <a:defRPr sz="2790"/>
            </a:pPr>
            <a:r>
              <a:rPr b="1">
                <a:latin typeface="Helvetica"/>
                <a:ea typeface="Helvetica"/>
                <a:cs typeface="Helvetica"/>
                <a:sym typeface="Helvetica"/>
              </a:rPr>
              <a:t>stage</a:t>
            </a:r>
            <a:r>
              <a:t> : preparar un archivo para hacer commit.</a:t>
            </a:r>
          </a:p>
          <a:p>
            <a:pPr marL="696848" indent="-637794" defTabSz="543305">
              <a:spcBef>
                <a:spcPts val="1400"/>
              </a:spcBef>
              <a:buSzPct val="100000"/>
              <a:buChar char="✓"/>
              <a:defRPr sz="2790"/>
            </a:pPr>
            <a:r>
              <a:rPr b="1">
                <a:latin typeface="Helvetica"/>
                <a:ea typeface="Helvetica"/>
                <a:cs typeface="Helvetica"/>
                <a:sym typeface="Helvetica"/>
              </a:rPr>
              <a:t>rebase</a:t>
            </a:r>
            <a:r>
              <a:t> : similar a merge, añade los commits en la línea sobre la que se hace rebase. NUNCA EN PÚBLICO.</a:t>
            </a:r>
          </a:p>
          <a:p>
            <a:pPr marL="696848" indent="-637794" defTabSz="543305">
              <a:spcBef>
                <a:spcPts val="1400"/>
              </a:spcBef>
              <a:buSzPct val="100000"/>
              <a:buChar char="✓"/>
              <a:defRPr sz="2790"/>
            </a:pPr>
            <a:r>
              <a:rPr b="1">
                <a:latin typeface="Helvetica"/>
                <a:ea typeface="Helvetica"/>
                <a:cs typeface="Helvetica"/>
                <a:sym typeface="Helvetica"/>
              </a:rPr>
              <a:t>sync</a:t>
            </a:r>
            <a:r>
              <a:t> : (solo en VS) hace push + pull.</a:t>
            </a:r>
          </a:p>
          <a:p>
            <a:pPr marL="696848" indent="-637794" defTabSz="543305">
              <a:spcBef>
                <a:spcPts val="1400"/>
              </a:spcBef>
              <a:buSzPct val="100000"/>
              <a:buChar char="✓"/>
              <a:defRPr sz="2790"/>
            </a:pPr>
            <a:r>
              <a:rPr b="1">
                <a:latin typeface="Helvetica"/>
                <a:ea typeface="Helvetica"/>
                <a:cs typeface="Helvetica"/>
                <a:sym typeface="Helvetica"/>
              </a:rPr>
              <a:t>checkout</a:t>
            </a:r>
            <a:r>
              <a:t> : seleccionar un branch y trabajar con el.</a:t>
            </a:r>
          </a:p>
          <a:p>
            <a:pPr marL="696848" indent="-637794" defTabSz="543305">
              <a:spcBef>
                <a:spcPts val="1400"/>
              </a:spcBef>
              <a:buSzPct val="100000"/>
              <a:buChar char="✓"/>
              <a:defRPr sz="2790"/>
            </a:pPr>
            <a:r>
              <a:rPr b="1">
                <a:latin typeface="Helvetica"/>
                <a:ea typeface="Helvetica"/>
                <a:cs typeface="Helvetica"/>
                <a:sym typeface="Helvetica"/>
              </a:rPr>
              <a:t>reset</a:t>
            </a:r>
            <a:r>
              <a:t> : deshace cambios que no han sido publicados en remoto.</a:t>
            </a:r>
          </a:p>
          <a:p>
            <a:pPr marL="696848" indent="-637794" defTabSz="543305">
              <a:spcBef>
                <a:spcPts val="1400"/>
              </a:spcBef>
              <a:buSzPct val="100000"/>
              <a:buChar char="✓"/>
              <a:defRPr sz="2790"/>
            </a:pPr>
            <a:r>
              <a:rPr b="1">
                <a:latin typeface="Helvetica"/>
                <a:ea typeface="Helvetica"/>
                <a:cs typeface="Helvetica"/>
                <a:sym typeface="Helvetica"/>
              </a:rPr>
              <a:t>revert</a:t>
            </a:r>
            <a:r>
              <a:t> : revierte un commit (pero no lo elimina).</a:t>
            </a:r>
          </a:p>
          <a:p>
            <a:pPr marL="696848" indent="-637794" defTabSz="543305">
              <a:spcBef>
                <a:spcPts val="1400"/>
              </a:spcBef>
              <a:buSzPct val="100000"/>
              <a:buChar char="✓"/>
              <a:defRPr sz="2790"/>
            </a:pPr>
            <a:r>
              <a:rPr b="1">
                <a:latin typeface="Helvetica"/>
                <a:ea typeface="Helvetica"/>
                <a:cs typeface="Helvetica"/>
                <a:sym typeface="Helvetica"/>
              </a:rPr>
              <a:t>pull request</a:t>
            </a:r>
            <a:r>
              <a:t> : sugerir un cambio al administrador de otro branch. Alguien deberá supervisar el cambio.</a:t>
            </a:r>
          </a:p>
          <a:p>
            <a:pPr marL="696848" indent="-637794" defTabSz="543305">
              <a:spcBef>
                <a:spcPts val="1400"/>
              </a:spcBef>
              <a:buSzPct val="100000"/>
              <a:buChar char="✓"/>
              <a:defRPr sz="2790"/>
            </a:pPr>
            <a:r>
              <a:rPr b="1">
                <a:latin typeface="Helvetica"/>
                <a:ea typeface="Helvetica"/>
                <a:cs typeface="Helvetica"/>
                <a:sym typeface="Helvetica"/>
              </a:rPr>
              <a:t>tag</a:t>
            </a:r>
            <a:r>
              <a:t> : etiqueta que se ponen a commit para documentarlos.</a:t>
            </a:r>
          </a:p>
        </p:txBody>
      </p:sp>
      <p:sp>
        <p:nvSpPr>
          <p:cNvPr id="499" name="Shape 499"/>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14:dur="1000"/>
</p:sld>
</file>

<file path=ppt/slides/slide2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03" name="Shape 503"/>
          <p:cNvSpPr/>
          <p:nvPr>
            <p:ph type="title"/>
          </p:nvPr>
        </p:nvSpPr>
        <p:spPr>
          <a:prstGeom prst="rect">
            <a:avLst/>
          </a:prstGeom>
        </p:spPr>
        <p:txBody>
          <a:bodyPr/>
          <a:lstStyle/>
          <a:p>
            <a:pPr/>
            <a:r>
              <a:t>Resumen</a:t>
            </a:r>
          </a:p>
        </p:txBody>
      </p:sp>
      <p:sp>
        <p:nvSpPr>
          <p:cNvPr id="504" name="Shape 504"/>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pSp>
        <p:nvGrpSpPr>
          <p:cNvPr id="508" name="Group 508"/>
          <p:cNvGrpSpPr/>
          <p:nvPr/>
        </p:nvGrpSpPr>
        <p:grpSpPr>
          <a:xfrm>
            <a:off x="1898960" y="2485770"/>
            <a:ext cx="2068983" cy="6235408"/>
            <a:chOff x="0" y="0"/>
            <a:chExt cx="2068981" cy="6235407"/>
          </a:xfrm>
        </p:grpSpPr>
        <p:sp>
          <p:nvSpPr>
            <p:cNvPr id="505" name="Shape 505"/>
            <p:cNvSpPr/>
            <p:nvPr/>
          </p:nvSpPr>
          <p:spPr>
            <a:xfrm>
              <a:off x="0" y="0"/>
              <a:ext cx="2068982" cy="935377"/>
            </a:xfrm>
            <a:prstGeom prst="rect">
              <a:avLst/>
            </a:prstGeom>
            <a:gradFill flip="none" rotWithShape="1">
              <a:gsLst>
                <a:gs pos="0">
                  <a:srgbClr val="D3B700"/>
                </a:gs>
                <a:gs pos="100000">
                  <a:srgbClr val="1E1900"/>
                </a:gs>
              </a:gsLst>
              <a:lin ang="5400000" scaled="0"/>
            </a:gradFill>
            <a:ln w="12700" cap="flat">
              <a:noFill/>
              <a:miter lim="400000"/>
            </a:ln>
            <a:effectLst>
              <a:outerShdw sx="100000" sy="100000" kx="0" ky="0" algn="b" rotWithShape="0" blurRad="76200" dist="0" dir="18900000">
                <a:srgbClr val="000000">
                  <a:alpha val="80000"/>
                </a:srgbClr>
              </a:outerShdw>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1" sz="2400">
                  <a:effectLst>
                    <a:outerShdw sx="100000" sy="100000" kx="0" ky="0" algn="b" rotWithShape="0" blurRad="25400" dist="23998" dir="2700000">
                      <a:srgbClr val="000000">
                        <a:alpha val="31034"/>
                      </a:srgbClr>
                    </a:outerShdw>
                  </a:effectLst>
                  <a:latin typeface="Helvetica"/>
                  <a:ea typeface="Helvetica"/>
                  <a:cs typeface="Helvetica"/>
                  <a:sym typeface="Helvetica"/>
                </a:defRPr>
              </a:lvl1pPr>
            </a:lstStyle>
            <a:p>
              <a:pPr/>
              <a:r>
                <a:t>Workspace</a:t>
              </a:r>
            </a:p>
          </p:txBody>
        </p:sp>
        <p:pic>
          <p:nvPicPr>
            <p:cNvPr id="506" name=""/>
            <p:cNvPicPr>
              <a:picLocks noChangeAspect="0"/>
            </p:cNvPicPr>
            <p:nvPr/>
          </p:nvPicPr>
          <p:blipFill>
            <a:blip r:embed="rId3">
              <a:extLst/>
            </a:blip>
            <a:stretch>
              <a:fillRect/>
            </a:stretch>
          </p:blipFill>
          <p:spPr>
            <a:xfrm rot="16200000">
              <a:off x="-1576525" y="3523164"/>
              <a:ext cx="5348287" cy="76201"/>
            </a:xfrm>
            <a:prstGeom prst="rect">
              <a:avLst/>
            </a:prstGeom>
            <a:effectLst/>
          </p:spPr>
        </p:pic>
      </p:grpSp>
      <p:grpSp>
        <p:nvGrpSpPr>
          <p:cNvPr id="512" name="Group 512"/>
          <p:cNvGrpSpPr/>
          <p:nvPr/>
        </p:nvGrpSpPr>
        <p:grpSpPr>
          <a:xfrm>
            <a:off x="4278259" y="2485770"/>
            <a:ext cx="2068983" cy="6235408"/>
            <a:chOff x="0" y="0"/>
            <a:chExt cx="2068981" cy="6235407"/>
          </a:xfrm>
        </p:grpSpPr>
        <p:sp>
          <p:nvSpPr>
            <p:cNvPr id="509" name="Shape 509"/>
            <p:cNvSpPr/>
            <p:nvPr/>
          </p:nvSpPr>
          <p:spPr>
            <a:xfrm>
              <a:off x="0" y="0"/>
              <a:ext cx="2068982" cy="935377"/>
            </a:xfrm>
            <a:prstGeom prst="rect">
              <a:avLst/>
            </a:prstGeom>
            <a:gradFill flip="none" rotWithShape="1">
              <a:gsLst>
                <a:gs pos="0">
                  <a:schemeClr val="accent2"/>
                </a:gs>
                <a:gs pos="100000">
                  <a:srgbClr val="072003"/>
                </a:gs>
              </a:gsLst>
              <a:lin ang="5400000" scaled="0"/>
            </a:gradFill>
            <a:ln w="12700" cap="flat">
              <a:noFill/>
              <a:miter lim="400000"/>
            </a:ln>
            <a:effectLst>
              <a:outerShdw sx="100000" sy="100000" kx="0" ky="0" algn="b" rotWithShape="0" blurRad="76200" dist="0" dir="18900000">
                <a:srgbClr val="000000">
                  <a:alpha val="80000"/>
                </a:srgbClr>
              </a:outerShdw>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1" sz="2400">
                  <a:effectLst>
                    <a:outerShdw sx="100000" sy="100000" kx="0" ky="0" algn="b" rotWithShape="0" blurRad="25400" dist="23998" dir="2700000">
                      <a:srgbClr val="000000">
                        <a:alpha val="31034"/>
                      </a:srgbClr>
                    </a:outerShdw>
                  </a:effectLst>
                  <a:latin typeface="Helvetica"/>
                  <a:ea typeface="Helvetica"/>
                  <a:cs typeface="Helvetica"/>
                  <a:sym typeface="Helvetica"/>
                </a:defRPr>
              </a:lvl1pPr>
            </a:lstStyle>
            <a:p>
              <a:pPr/>
              <a:r>
                <a:t>Index / Staged</a:t>
              </a:r>
            </a:p>
          </p:txBody>
        </p:sp>
        <p:pic>
          <p:nvPicPr>
            <p:cNvPr id="510" name=""/>
            <p:cNvPicPr>
              <a:picLocks noChangeAspect="0"/>
            </p:cNvPicPr>
            <p:nvPr/>
          </p:nvPicPr>
          <p:blipFill>
            <a:blip r:embed="rId4">
              <a:extLst/>
            </a:blip>
            <a:stretch>
              <a:fillRect/>
            </a:stretch>
          </p:blipFill>
          <p:spPr>
            <a:xfrm rot="16200000">
              <a:off x="-1639653" y="3523164"/>
              <a:ext cx="5348287" cy="76201"/>
            </a:xfrm>
            <a:prstGeom prst="rect">
              <a:avLst/>
            </a:prstGeom>
            <a:effectLst/>
          </p:spPr>
        </p:pic>
      </p:grpSp>
      <p:grpSp>
        <p:nvGrpSpPr>
          <p:cNvPr id="516" name="Group 516"/>
          <p:cNvGrpSpPr/>
          <p:nvPr/>
        </p:nvGrpSpPr>
        <p:grpSpPr>
          <a:xfrm>
            <a:off x="6657558" y="2485770"/>
            <a:ext cx="2068983" cy="6235408"/>
            <a:chOff x="0" y="0"/>
            <a:chExt cx="2068981" cy="6235407"/>
          </a:xfrm>
        </p:grpSpPr>
        <p:sp>
          <p:nvSpPr>
            <p:cNvPr id="513" name="Shape 513"/>
            <p:cNvSpPr/>
            <p:nvPr/>
          </p:nvSpPr>
          <p:spPr>
            <a:xfrm>
              <a:off x="0" y="0"/>
              <a:ext cx="2068982" cy="935377"/>
            </a:xfrm>
            <a:prstGeom prst="rect">
              <a:avLst/>
            </a:prstGeom>
            <a:gradFill flip="none" rotWithShape="1">
              <a:gsLst>
                <a:gs pos="0">
                  <a:srgbClr val="006D9F"/>
                </a:gs>
                <a:gs pos="100000">
                  <a:srgbClr val="001B2B"/>
                </a:gs>
              </a:gsLst>
              <a:lin ang="5400000" scaled="0"/>
            </a:gradFill>
            <a:ln w="12700" cap="flat">
              <a:noFill/>
              <a:miter lim="400000"/>
            </a:ln>
            <a:effectLst>
              <a:outerShdw sx="100000" sy="100000" kx="0" ky="0" algn="b" rotWithShape="0" blurRad="76200" dist="0" dir="18900000">
                <a:srgbClr val="000000">
                  <a:alpha val="80000"/>
                </a:srgbClr>
              </a:outerShdw>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1" sz="2400">
                  <a:effectLst>
                    <a:outerShdw sx="100000" sy="100000" kx="0" ky="0" algn="b" rotWithShape="0" blurRad="25400" dist="23998" dir="2700000">
                      <a:srgbClr val="000000">
                        <a:alpha val="31034"/>
                      </a:srgbClr>
                    </a:outerShdw>
                  </a:effectLst>
                  <a:latin typeface="Helvetica"/>
                  <a:ea typeface="Helvetica"/>
                  <a:cs typeface="Helvetica"/>
                  <a:sym typeface="Helvetica"/>
                </a:defRPr>
              </a:lvl1pPr>
            </a:lstStyle>
            <a:p>
              <a:pPr/>
              <a:r>
                <a:t>Git Local</a:t>
              </a:r>
            </a:p>
          </p:txBody>
        </p:sp>
        <p:pic>
          <p:nvPicPr>
            <p:cNvPr id="514" name=""/>
            <p:cNvPicPr>
              <a:picLocks noChangeAspect="0"/>
            </p:cNvPicPr>
            <p:nvPr/>
          </p:nvPicPr>
          <p:blipFill>
            <a:blip r:embed="rId5">
              <a:extLst/>
            </a:blip>
            <a:stretch>
              <a:fillRect/>
            </a:stretch>
          </p:blipFill>
          <p:spPr>
            <a:xfrm rot="16200000">
              <a:off x="-1639653" y="3523164"/>
              <a:ext cx="5348287" cy="76201"/>
            </a:xfrm>
            <a:prstGeom prst="rect">
              <a:avLst/>
            </a:prstGeom>
            <a:effectLst/>
          </p:spPr>
        </p:pic>
      </p:grpSp>
      <p:grpSp>
        <p:nvGrpSpPr>
          <p:cNvPr id="520" name="Group 520"/>
          <p:cNvGrpSpPr/>
          <p:nvPr/>
        </p:nvGrpSpPr>
        <p:grpSpPr>
          <a:xfrm>
            <a:off x="9036857" y="2485770"/>
            <a:ext cx="2068983" cy="6235408"/>
            <a:chOff x="0" y="0"/>
            <a:chExt cx="2068981" cy="6235407"/>
          </a:xfrm>
        </p:grpSpPr>
        <p:sp>
          <p:nvSpPr>
            <p:cNvPr id="517" name="Shape 517"/>
            <p:cNvSpPr/>
            <p:nvPr/>
          </p:nvSpPr>
          <p:spPr>
            <a:xfrm>
              <a:off x="0" y="0"/>
              <a:ext cx="2068982" cy="935377"/>
            </a:xfrm>
            <a:prstGeom prst="rect">
              <a:avLst/>
            </a:prstGeom>
            <a:gradFill flip="none" rotWithShape="1">
              <a:gsLst>
                <a:gs pos="0">
                  <a:srgbClr val="A02392"/>
                </a:gs>
                <a:gs pos="100000">
                  <a:srgbClr val="2B0426"/>
                </a:gs>
              </a:gsLst>
              <a:lin ang="5400000" scaled="0"/>
            </a:gradFill>
            <a:ln w="12700" cap="flat">
              <a:noFill/>
              <a:miter lim="400000"/>
            </a:ln>
            <a:effectLst>
              <a:outerShdw sx="100000" sy="100000" kx="0" ky="0" algn="b" rotWithShape="0" blurRad="76200" dist="0" dir="18900000">
                <a:srgbClr val="000000">
                  <a:alpha val="80000"/>
                </a:srgbClr>
              </a:outerShdw>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1" sz="2400">
                  <a:effectLst>
                    <a:outerShdw sx="100000" sy="100000" kx="0" ky="0" algn="b" rotWithShape="0" blurRad="25400" dist="23998" dir="2700000">
                      <a:srgbClr val="000000">
                        <a:alpha val="31034"/>
                      </a:srgbClr>
                    </a:outerShdw>
                  </a:effectLst>
                  <a:latin typeface="Helvetica"/>
                  <a:ea typeface="Helvetica"/>
                  <a:cs typeface="Helvetica"/>
                  <a:sym typeface="Helvetica"/>
                </a:defRPr>
              </a:lvl1pPr>
            </a:lstStyle>
            <a:p>
              <a:pPr/>
              <a:r>
                <a:t>Git Remoto</a:t>
              </a:r>
            </a:p>
          </p:txBody>
        </p:sp>
        <p:pic>
          <p:nvPicPr>
            <p:cNvPr id="518" name=""/>
            <p:cNvPicPr>
              <a:picLocks noChangeAspect="0"/>
            </p:cNvPicPr>
            <p:nvPr/>
          </p:nvPicPr>
          <p:blipFill>
            <a:blip r:embed="rId6">
              <a:extLst/>
            </a:blip>
            <a:stretch>
              <a:fillRect/>
            </a:stretch>
          </p:blipFill>
          <p:spPr>
            <a:xfrm rot="16200000">
              <a:off x="-1639652" y="3523164"/>
              <a:ext cx="5348287" cy="76201"/>
            </a:xfrm>
            <a:prstGeom prst="rect">
              <a:avLst/>
            </a:prstGeom>
            <a:effectLst/>
          </p:spPr>
        </p:pic>
      </p:grpSp>
      <p:sp>
        <p:nvSpPr>
          <p:cNvPr id="521" name="Shape 521"/>
          <p:cNvSpPr/>
          <p:nvPr/>
        </p:nvSpPr>
        <p:spPr>
          <a:xfrm>
            <a:off x="3139956" y="3836384"/>
            <a:ext cx="4345589" cy="830472"/>
          </a:xfrm>
          <a:prstGeom prst="rightArrow">
            <a:avLst>
              <a:gd name="adj1" fmla="val 57946"/>
              <a:gd name="adj2" fmla="val 49014"/>
            </a:avLst>
          </a:prstGeom>
          <a:gradFill>
            <a:gsLst>
              <a:gs pos="0">
                <a:srgbClr val="C19600"/>
              </a:gs>
              <a:gs pos="100000">
                <a:schemeClr val="accent1">
                  <a:hueOff val="321133"/>
                  <a:satOff val="-12043"/>
                  <a:lumOff val="-7113"/>
                </a:schemeClr>
              </a:gs>
            </a:gsLst>
          </a:gradFill>
          <a:ln w="12700">
            <a:miter lim="400000"/>
          </a:ln>
          <a:effectLst>
            <a:outerShdw sx="100000" sy="100000" kx="0" ky="0" algn="b" rotWithShape="0" blurRad="76200" dist="0" dir="18900000">
              <a:srgbClr val="000000">
                <a:alpha val="8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b="1" sz="1900">
                <a:effectLst>
                  <a:outerShdw sx="100000" sy="100000" kx="0" ky="0" algn="b" rotWithShape="0" blurRad="25400" dist="23998" dir="2700000">
                    <a:srgbClr val="000000">
                      <a:alpha val="31034"/>
                    </a:srgbClr>
                  </a:outerShdw>
                </a:effectLst>
                <a:latin typeface="Helvetica"/>
                <a:ea typeface="Helvetica"/>
                <a:cs typeface="Helvetica"/>
                <a:sym typeface="Helvetica"/>
              </a:defRPr>
            </a:lvl1pPr>
          </a:lstStyle>
          <a:p>
            <a:pPr/>
            <a:r>
              <a:t>init</a:t>
            </a:r>
          </a:p>
        </p:txBody>
      </p:sp>
      <p:sp>
        <p:nvSpPr>
          <p:cNvPr id="522" name="Shape 522"/>
          <p:cNvSpPr/>
          <p:nvPr/>
        </p:nvSpPr>
        <p:spPr>
          <a:xfrm>
            <a:off x="7788206" y="3836384"/>
            <a:ext cx="2190366" cy="83047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4014" y="17058"/>
                </a:moveTo>
                <a:lnTo>
                  <a:pt x="4014" y="21600"/>
                </a:lnTo>
                <a:lnTo>
                  <a:pt x="0" y="10800"/>
                </a:lnTo>
                <a:lnTo>
                  <a:pt x="4014" y="0"/>
                </a:lnTo>
                <a:lnTo>
                  <a:pt x="4014" y="4542"/>
                </a:lnTo>
                <a:lnTo>
                  <a:pt x="21600" y="4542"/>
                </a:lnTo>
                <a:lnTo>
                  <a:pt x="21600" y="17058"/>
                </a:lnTo>
                <a:close/>
              </a:path>
            </a:pathLst>
          </a:custGeom>
          <a:gradFill>
            <a:gsLst>
              <a:gs pos="0">
                <a:schemeClr val="accent1"/>
              </a:gs>
              <a:gs pos="100000">
                <a:srgbClr val="C329A3"/>
              </a:gs>
            </a:gsLst>
          </a:gradFill>
          <a:ln w="12700">
            <a:miter lim="400000"/>
          </a:ln>
          <a:effectLst>
            <a:outerShdw sx="100000" sy="100000" kx="0" ky="0" algn="b" rotWithShape="0" blurRad="76200" dist="0" dir="18900000">
              <a:srgbClr val="000000">
                <a:alpha val="8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b="1" sz="1900">
                <a:effectLst>
                  <a:outerShdw sx="100000" sy="100000" kx="0" ky="0" algn="b" rotWithShape="0" blurRad="25400" dist="23998" dir="2700000">
                    <a:srgbClr val="000000">
                      <a:alpha val="31034"/>
                    </a:srgbClr>
                  </a:outerShdw>
                </a:effectLst>
                <a:latin typeface="Helvetica"/>
                <a:ea typeface="Helvetica"/>
                <a:cs typeface="Helvetica"/>
                <a:sym typeface="Helvetica"/>
              </a:defRPr>
            </a:lvl1pPr>
          </a:lstStyle>
          <a:p>
            <a:pPr/>
            <a:r>
              <a:t>clone</a:t>
            </a:r>
          </a:p>
        </p:txBody>
      </p:sp>
      <p:sp>
        <p:nvSpPr>
          <p:cNvPr id="523" name="Shape 523"/>
          <p:cNvSpPr/>
          <p:nvPr/>
        </p:nvSpPr>
        <p:spPr>
          <a:xfrm>
            <a:off x="3082893" y="4814622"/>
            <a:ext cx="2068983" cy="830472"/>
          </a:xfrm>
          <a:prstGeom prst="rightArrow">
            <a:avLst>
              <a:gd name="adj1" fmla="val 57946"/>
              <a:gd name="adj2" fmla="val 49014"/>
            </a:avLst>
          </a:prstGeom>
          <a:gradFill>
            <a:gsLst>
              <a:gs pos="0">
                <a:srgbClr val="C19600"/>
              </a:gs>
              <a:gs pos="100000">
                <a:srgbClr val="008F00"/>
              </a:gs>
            </a:gsLst>
          </a:gradFill>
          <a:ln w="12700">
            <a:miter lim="400000"/>
          </a:ln>
          <a:effectLst>
            <a:outerShdw sx="100000" sy="100000" kx="0" ky="0" algn="b" rotWithShape="0" blurRad="76200" dist="0" dir="18900000">
              <a:srgbClr val="000000">
                <a:alpha val="8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b="1" sz="1900">
                <a:effectLst>
                  <a:outerShdw sx="100000" sy="100000" kx="0" ky="0" algn="b" rotWithShape="0" blurRad="25400" dist="23998" dir="2700000">
                    <a:srgbClr val="000000">
                      <a:alpha val="31034"/>
                    </a:srgbClr>
                  </a:outerShdw>
                </a:effectLst>
                <a:latin typeface="Helvetica"/>
                <a:ea typeface="Helvetica"/>
                <a:cs typeface="Helvetica"/>
                <a:sym typeface="Helvetica"/>
              </a:defRPr>
            </a:lvl1pPr>
          </a:lstStyle>
          <a:p>
            <a:pPr/>
            <a:r>
              <a:t>add</a:t>
            </a:r>
          </a:p>
        </p:txBody>
      </p:sp>
      <p:sp>
        <p:nvSpPr>
          <p:cNvPr id="524" name="Shape 524"/>
          <p:cNvSpPr/>
          <p:nvPr/>
        </p:nvSpPr>
        <p:spPr>
          <a:xfrm>
            <a:off x="5415692" y="4814622"/>
            <a:ext cx="2190366" cy="830472"/>
          </a:xfrm>
          <a:prstGeom prst="rightArrow">
            <a:avLst>
              <a:gd name="adj1" fmla="val 57946"/>
              <a:gd name="adj2" fmla="val 49014"/>
            </a:avLst>
          </a:prstGeom>
          <a:gradFill>
            <a:gsLst>
              <a:gs pos="0">
                <a:srgbClr val="23BC1E"/>
              </a:gs>
              <a:gs pos="100000">
                <a:srgbClr val="004F93"/>
              </a:gs>
            </a:gsLst>
          </a:gradFill>
          <a:ln w="12700">
            <a:miter lim="400000"/>
          </a:ln>
          <a:effectLst>
            <a:outerShdw sx="100000" sy="100000" kx="0" ky="0" algn="b" rotWithShape="0" blurRad="76200" dist="0" dir="18900000">
              <a:srgbClr val="000000">
                <a:alpha val="8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b="1" sz="1900">
                <a:effectLst>
                  <a:outerShdw sx="100000" sy="100000" kx="0" ky="0" algn="b" rotWithShape="0" blurRad="25400" dist="23998" dir="2700000">
                    <a:srgbClr val="000000">
                      <a:alpha val="31034"/>
                    </a:srgbClr>
                  </a:outerShdw>
                </a:effectLst>
                <a:latin typeface="Helvetica"/>
                <a:ea typeface="Helvetica"/>
                <a:cs typeface="Helvetica"/>
                <a:sym typeface="Helvetica"/>
              </a:defRPr>
            </a:lvl1pPr>
          </a:lstStyle>
          <a:p>
            <a:pPr/>
            <a:r>
              <a:t>commit</a:t>
            </a:r>
          </a:p>
        </p:txBody>
      </p:sp>
      <p:sp>
        <p:nvSpPr>
          <p:cNvPr id="525" name="Shape 525"/>
          <p:cNvSpPr/>
          <p:nvPr/>
        </p:nvSpPr>
        <p:spPr>
          <a:xfrm>
            <a:off x="7844474" y="4814622"/>
            <a:ext cx="2128233" cy="830472"/>
          </a:xfrm>
          <a:prstGeom prst="rightArrow">
            <a:avLst>
              <a:gd name="adj1" fmla="val 57946"/>
              <a:gd name="adj2" fmla="val 49014"/>
            </a:avLst>
          </a:prstGeom>
          <a:gradFill>
            <a:gsLst>
              <a:gs pos="0">
                <a:schemeClr val="accent1"/>
              </a:gs>
              <a:gs pos="100000">
                <a:srgbClr val="C329A3"/>
              </a:gs>
            </a:gsLst>
          </a:gradFill>
          <a:ln w="12700">
            <a:miter lim="400000"/>
          </a:ln>
          <a:effectLst>
            <a:outerShdw sx="100000" sy="100000" kx="0" ky="0" algn="b" rotWithShape="0" blurRad="76200" dist="0" dir="18900000">
              <a:srgbClr val="000000">
                <a:alpha val="8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b="1" sz="1900">
                <a:effectLst>
                  <a:outerShdw sx="100000" sy="100000" kx="0" ky="0" algn="b" rotWithShape="0" blurRad="25400" dist="23998" dir="2700000">
                    <a:srgbClr val="000000">
                      <a:alpha val="31034"/>
                    </a:srgbClr>
                  </a:outerShdw>
                </a:effectLst>
                <a:latin typeface="Helvetica"/>
                <a:ea typeface="Helvetica"/>
                <a:cs typeface="Helvetica"/>
                <a:sym typeface="Helvetica"/>
              </a:defRPr>
            </a:lvl1pPr>
          </a:lstStyle>
          <a:p>
            <a:pPr/>
            <a:r>
              <a:t>push</a:t>
            </a:r>
          </a:p>
        </p:txBody>
      </p:sp>
      <p:sp>
        <p:nvSpPr>
          <p:cNvPr id="526" name="Shape 526"/>
          <p:cNvSpPr/>
          <p:nvPr/>
        </p:nvSpPr>
        <p:spPr>
          <a:xfrm>
            <a:off x="7813407" y="6026562"/>
            <a:ext cx="2190366" cy="83047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4014" y="17058"/>
                </a:moveTo>
                <a:lnTo>
                  <a:pt x="4014" y="21600"/>
                </a:lnTo>
                <a:lnTo>
                  <a:pt x="0" y="10800"/>
                </a:lnTo>
                <a:lnTo>
                  <a:pt x="4014" y="0"/>
                </a:lnTo>
                <a:lnTo>
                  <a:pt x="4014" y="4542"/>
                </a:lnTo>
                <a:lnTo>
                  <a:pt x="21600" y="4542"/>
                </a:lnTo>
                <a:lnTo>
                  <a:pt x="21600" y="17058"/>
                </a:lnTo>
                <a:close/>
              </a:path>
            </a:pathLst>
          </a:custGeom>
          <a:gradFill>
            <a:gsLst>
              <a:gs pos="0">
                <a:schemeClr val="accent1"/>
              </a:gs>
              <a:gs pos="100000">
                <a:srgbClr val="C329A3"/>
              </a:gs>
            </a:gsLst>
          </a:gradFill>
          <a:ln w="12700">
            <a:miter lim="400000"/>
          </a:ln>
          <a:effectLst>
            <a:outerShdw sx="100000" sy="100000" kx="0" ky="0" algn="b" rotWithShape="0" blurRad="76200" dist="0" dir="18900000">
              <a:srgbClr val="000000">
                <a:alpha val="8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b="1" sz="1900">
                <a:effectLst>
                  <a:outerShdw sx="100000" sy="100000" kx="0" ky="0" algn="b" rotWithShape="0" blurRad="25400" dist="23998" dir="2700000">
                    <a:srgbClr val="000000">
                      <a:alpha val="31034"/>
                    </a:srgbClr>
                  </a:outerShdw>
                </a:effectLst>
                <a:latin typeface="Helvetica"/>
                <a:ea typeface="Helvetica"/>
                <a:cs typeface="Helvetica"/>
                <a:sym typeface="Helvetica"/>
              </a:defRPr>
            </a:lvl1pPr>
          </a:lstStyle>
          <a:p>
            <a:pPr/>
            <a:r>
              <a:t>fetch</a:t>
            </a:r>
          </a:p>
        </p:txBody>
      </p:sp>
      <p:sp>
        <p:nvSpPr>
          <p:cNvPr id="527" name="Shape 527"/>
          <p:cNvSpPr/>
          <p:nvPr/>
        </p:nvSpPr>
        <p:spPr>
          <a:xfrm>
            <a:off x="3074555" y="7060703"/>
            <a:ext cx="6872640" cy="83047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279" y="17058"/>
                </a:moveTo>
                <a:lnTo>
                  <a:pt x="1279" y="21600"/>
                </a:lnTo>
                <a:lnTo>
                  <a:pt x="0" y="10800"/>
                </a:lnTo>
                <a:lnTo>
                  <a:pt x="1279" y="0"/>
                </a:lnTo>
                <a:lnTo>
                  <a:pt x="1279" y="4542"/>
                </a:lnTo>
                <a:lnTo>
                  <a:pt x="21600" y="4542"/>
                </a:lnTo>
                <a:lnTo>
                  <a:pt x="21600" y="17058"/>
                </a:lnTo>
                <a:close/>
              </a:path>
            </a:pathLst>
          </a:custGeom>
          <a:gradFill>
            <a:gsLst>
              <a:gs pos="0">
                <a:srgbClr val="C1AA00"/>
              </a:gs>
              <a:gs pos="100000">
                <a:srgbClr val="C329A3"/>
              </a:gs>
            </a:gsLst>
          </a:gradFill>
          <a:ln w="12700">
            <a:miter lim="400000"/>
          </a:ln>
          <a:effectLst>
            <a:outerShdw sx="100000" sy="100000" kx="0" ky="0" algn="b" rotWithShape="0" blurRad="76200" dist="0" dir="18900000">
              <a:srgbClr val="000000">
                <a:alpha val="8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b="1" sz="1900">
                <a:effectLst>
                  <a:outerShdw sx="100000" sy="100000" kx="0" ky="0" algn="b" rotWithShape="0" blurRad="25400" dist="23998" dir="2700000">
                    <a:srgbClr val="000000">
                      <a:alpha val="31034"/>
                    </a:srgbClr>
                  </a:outerShdw>
                </a:effectLst>
                <a:latin typeface="Helvetica"/>
                <a:ea typeface="Helvetica"/>
                <a:cs typeface="Helvetica"/>
                <a:sym typeface="Helvetica"/>
              </a:defRPr>
            </a:lvl1pPr>
          </a:lstStyle>
          <a:p>
            <a:pPr/>
            <a:r>
              <a:t>pull</a:t>
            </a:r>
          </a:p>
        </p:txBody>
      </p:sp>
      <p:sp>
        <p:nvSpPr>
          <p:cNvPr id="528" name="Shape 528"/>
          <p:cNvSpPr/>
          <p:nvPr/>
        </p:nvSpPr>
        <p:spPr>
          <a:xfrm>
            <a:off x="3055462" y="8158343"/>
            <a:ext cx="4539977" cy="83047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37" y="17058"/>
                </a:moveTo>
                <a:lnTo>
                  <a:pt x="1937" y="21600"/>
                </a:lnTo>
                <a:lnTo>
                  <a:pt x="0" y="10800"/>
                </a:lnTo>
                <a:lnTo>
                  <a:pt x="1937" y="0"/>
                </a:lnTo>
                <a:lnTo>
                  <a:pt x="1937" y="4542"/>
                </a:lnTo>
                <a:lnTo>
                  <a:pt x="21600" y="4542"/>
                </a:lnTo>
                <a:lnTo>
                  <a:pt x="21600" y="17058"/>
                </a:lnTo>
                <a:close/>
              </a:path>
            </a:pathLst>
          </a:custGeom>
          <a:gradFill>
            <a:gsLst>
              <a:gs pos="0">
                <a:srgbClr val="C1AA00"/>
              </a:gs>
              <a:gs pos="100000">
                <a:srgbClr val="1824C1"/>
              </a:gs>
            </a:gsLst>
          </a:gradFill>
          <a:ln w="12700">
            <a:miter lim="400000"/>
          </a:ln>
          <a:effectLst>
            <a:outerShdw sx="100000" sy="100000" kx="0" ky="0" algn="b" rotWithShape="0" blurRad="76200" dist="0" dir="18900000">
              <a:srgbClr val="000000">
                <a:alpha val="8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b="1" sz="1900">
                <a:effectLst>
                  <a:outerShdw sx="100000" sy="100000" kx="0" ky="0" algn="b" rotWithShape="0" blurRad="25400" dist="23998" dir="2700000">
                    <a:srgbClr val="000000">
                      <a:alpha val="31034"/>
                    </a:srgbClr>
                  </a:outerShdw>
                </a:effectLst>
                <a:latin typeface="Helvetica"/>
                <a:ea typeface="Helvetica"/>
                <a:cs typeface="Helvetica"/>
                <a:sym typeface="Helvetica"/>
              </a:defRPr>
            </a:lvl1pPr>
          </a:lstStyle>
          <a:p>
            <a:pPr/>
            <a:r>
              <a:t>checkout</a:t>
            </a:r>
          </a:p>
        </p:txBody>
      </p:sp>
    </p:spTree>
  </p:cSld>
  <p:clrMapOvr>
    <a:masterClrMapping/>
  </p:clrMapOvr>
  <p:transition xmlns:p14="http://schemas.microsoft.com/office/powerpoint/2010/main" spd="med" advClick="1" p14:dur="1000"/>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521"/>
                                        </p:tgtEl>
                                        <p:attrNameLst>
                                          <p:attrName>style.visibility</p:attrName>
                                        </p:attrNameLst>
                                      </p:cBhvr>
                                      <p:to>
                                        <p:strVal val="visible"/>
                                      </p:to>
                                    </p:set>
                                  </p:childTnLst>
                                </p:cTn>
                              </p:par>
                            </p:childTnLst>
                          </p:cTn>
                        </p:par>
                        <p:par>
                          <p:cTn id="7" fill="hold">
                            <p:stCondLst>
                              <p:cond delay="0"/>
                            </p:stCondLst>
                            <p:childTnLst>
                              <p:par>
                                <p:cTn id="8" presetClass="entr" nodeType="afterEffect" presetSubtype="0" presetID="1" grpId="2" fill="hold">
                                  <p:stCondLst>
                                    <p:cond delay="0"/>
                                  </p:stCondLst>
                                  <p:iterate type="el" backwards="0">
                                    <p:tmAbs val="0"/>
                                  </p:iterate>
                                  <p:childTnLst>
                                    <p:set>
                                      <p:cBhvr>
                                        <p:cTn id="9" fill="hold"/>
                                        <p:tgtEl>
                                          <p:spTgt spid="522"/>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Class="exit" nodeType="clickEffect" presetSubtype="0" presetID="1" grpId="3" fill="hold">
                                  <p:stCondLst>
                                    <p:cond delay="0"/>
                                  </p:stCondLst>
                                  <p:iterate type="el" backwards="0">
                                    <p:tmAbs val="0"/>
                                  </p:iterate>
                                  <p:childTnLst>
                                    <p:set>
                                      <p:cBhvr>
                                        <p:cTn id="13" fill="hold">
                                          <p:stCondLst>
                                            <p:cond delay="0"/>
                                          </p:stCondLst>
                                        </p:cTn>
                                        <p:tgtEl>
                                          <p:spTgt spid="522"/>
                                        </p:tgtEl>
                                        <p:attrNameLst>
                                          <p:attrName>style.visibility</p:attrName>
                                        </p:attrNameLst>
                                      </p:cBhvr>
                                      <p:to>
                                        <p:strVal val="hidden"/>
                                      </p:to>
                                    </p:set>
                                  </p:childTnLst>
                                </p:cTn>
                              </p:par>
                            </p:childTnLst>
                          </p:cTn>
                        </p:par>
                        <p:par>
                          <p:cTn id="14" fill="hold">
                            <p:stCondLst>
                              <p:cond delay="0"/>
                            </p:stCondLst>
                            <p:childTnLst>
                              <p:par>
                                <p:cTn id="15" presetClass="exit" nodeType="afterEffect" presetSubtype="0" presetID="1" grpId="4" fill="hold">
                                  <p:stCondLst>
                                    <p:cond delay="0"/>
                                  </p:stCondLst>
                                  <p:iterate type="el" backwards="0">
                                    <p:tmAbs val="0"/>
                                  </p:iterate>
                                  <p:childTnLst>
                                    <p:set>
                                      <p:cBhvr>
                                        <p:cTn id="16" fill="hold">
                                          <p:stCondLst>
                                            <p:cond delay="0"/>
                                          </p:stCondLst>
                                        </p:cTn>
                                        <p:tgtEl>
                                          <p:spTgt spid="521"/>
                                        </p:tgtEl>
                                        <p:attrNameLst>
                                          <p:attrName>style.visibility</p:attrName>
                                        </p:attrNameLst>
                                      </p:cBhvr>
                                      <p:to>
                                        <p:strVal val="hidden"/>
                                      </p:to>
                                    </p:set>
                                  </p:childTnLst>
                                </p:cTn>
                              </p:par>
                            </p:childTnLst>
                          </p:cTn>
                        </p:par>
                        <p:par>
                          <p:cTn id="17" fill="hold">
                            <p:stCondLst>
                              <p:cond delay="0"/>
                            </p:stCondLst>
                            <p:childTnLst>
                              <p:par>
                                <p:cTn id="18" presetClass="entr" nodeType="afterEffect" presetSubtype="0" presetID="1" grpId="5" fill="hold">
                                  <p:stCondLst>
                                    <p:cond delay="0"/>
                                  </p:stCondLst>
                                  <p:iterate type="el" backwards="0">
                                    <p:tmAbs val="0"/>
                                  </p:iterate>
                                  <p:childTnLst>
                                    <p:set>
                                      <p:cBhvr>
                                        <p:cTn id="19" fill="hold"/>
                                        <p:tgtEl>
                                          <p:spTgt spid="524"/>
                                        </p:tgtEl>
                                        <p:attrNameLst>
                                          <p:attrName>style.visibility</p:attrName>
                                        </p:attrNameLst>
                                      </p:cBhvr>
                                      <p:to>
                                        <p:strVal val="visible"/>
                                      </p:to>
                                    </p:set>
                                  </p:childTnLst>
                                </p:cTn>
                              </p:par>
                            </p:childTnLst>
                          </p:cTn>
                        </p:par>
                        <p:par>
                          <p:cTn id="20" fill="hold">
                            <p:stCondLst>
                              <p:cond delay="0"/>
                            </p:stCondLst>
                            <p:childTnLst>
                              <p:par>
                                <p:cTn id="21" presetClass="entr" nodeType="afterEffect" presetSubtype="0" presetID="1" grpId="6" fill="hold">
                                  <p:stCondLst>
                                    <p:cond delay="0"/>
                                  </p:stCondLst>
                                  <p:iterate type="el" backwards="0">
                                    <p:tmAbs val="0"/>
                                  </p:iterate>
                                  <p:childTnLst>
                                    <p:set>
                                      <p:cBhvr>
                                        <p:cTn id="22" fill="hold"/>
                                        <p:tgtEl>
                                          <p:spTgt spid="523"/>
                                        </p:tgtEl>
                                        <p:attrNameLst>
                                          <p:attrName>style.visibility</p:attrName>
                                        </p:attrNameLst>
                                      </p:cBhvr>
                                      <p:to>
                                        <p:strVal val="visible"/>
                                      </p:to>
                                    </p:set>
                                  </p:childTnLst>
                                </p:cTn>
                              </p:par>
                            </p:childTnLst>
                          </p:cTn>
                        </p:par>
                        <p:par>
                          <p:cTn id="23" fill="hold">
                            <p:stCondLst>
                              <p:cond delay="0"/>
                            </p:stCondLst>
                            <p:childTnLst>
                              <p:par>
                                <p:cTn id="24" presetClass="entr" nodeType="afterEffect" presetSubtype="0" presetID="1" grpId="7" fill="hold">
                                  <p:stCondLst>
                                    <p:cond delay="0"/>
                                  </p:stCondLst>
                                  <p:iterate type="el" backwards="0">
                                    <p:tmAbs val="0"/>
                                  </p:iterate>
                                  <p:childTnLst>
                                    <p:set>
                                      <p:cBhvr>
                                        <p:cTn id="25" fill="hold"/>
                                        <p:tgtEl>
                                          <p:spTgt spid="525"/>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Class="exit" nodeType="clickEffect" presetSubtype="0" presetID="1" grpId="8" fill="hold">
                                  <p:stCondLst>
                                    <p:cond delay="0"/>
                                  </p:stCondLst>
                                  <p:iterate type="el" backwards="0">
                                    <p:tmAbs val="0"/>
                                  </p:iterate>
                                  <p:childTnLst>
                                    <p:set>
                                      <p:cBhvr>
                                        <p:cTn id="29" fill="hold">
                                          <p:stCondLst>
                                            <p:cond delay="0"/>
                                          </p:stCondLst>
                                        </p:cTn>
                                        <p:tgtEl>
                                          <p:spTgt spid="524"/>
                                        </p:tgtEl>
                                        <p:attrNameLst>
                                          <p:attrName>style.visibility</p:attrName>
                                        </p:attrNameLst>
                                      </p:cBhvr>
                                      <p:to>
                                        <p:strVal val="hidden"/>
                                      </p:to>
                                    </p:set>
                                  </p:childTnLst>
                                </p:cTn>
                              </p:par>
                            </p:childTnLst>
                          </p:cTn>
                        </p:par>
                        <p:par>
                          <p:cTn id="30" fill="hold">
                            <p:stCondLst>
                              <p:cond delay="0"/>
                            </p:stCondLst>
                            <p:childTnLst>
                              <p:par>
                                <p:cTn id="31" presetClass="exit" nodeType="afterEffect" presetSubtype="0" presetID="1" grpId="9" fill="hold">
                                  <p:stCondLst>
                                    <p:cond delay="0"/>
                                  </p:stCondLst>
                                  <p:iterate type="el" backwards="0">
                                    <p:tmAbs val="0"/>
                                  </p:iterate>
                                  <p:childTnLst>
                                    <p:set>
                                      <p:cBhvr>
                                        <p:cTn id="32" fill="hold">
                                          <p:stCondLst>
                                            <p:cond delay="0"/>
                                          </p:stCondLst>
                                        </p:cTn>
                                        <p:tgtEl>
                                          <p:spTgt spid="523"/>
                                        </p:tgtEl>
                                        <p:attrNameLst>
                                          <p:attrName>style.visibility</p:attrName>
                                        </p:attrNameLst>
                                      </p:cBhvr>
                                      <p:to>
                                        <p:strVal val="hidden"/>
                                      </p:to>
                                    </p:set>
                                  </p:childTnLst>
                                </p:cTn>
                              </p:par>
                            </p:childTnLst>
                          </p:cTn>
                        </p:par>
                        <p:par>
                          <p:cTn id="33" fill="hold">
                            <p:stCondLst>
                              <p:cond delay="0"/>
                            </p:stCondLst>
                            <p:childTnLst>
                              <p:par>
                                <p:cTn id="34" presetClass="exit" nodeType="afterEffect" presetSubtype="0" presetID="1" grpId="10" fill="hold">
                                  <p:stCondLst>
                                    <p:cond delay="0"/>
                                  </p:stCondLst>
                                  <p:iterate type="el" backwards="0">
                                    <p:tmAbs val="0"/>
                                  </p:iterate>
                                  <p:childTnLst>
                                    <p:set>
                                      <p:cBhvr>
                                        <p:cTn id="35" fill="hold">
                                          <p:stCondLst>
                                            <p:cond delay="0"/>
                                          </p:stCondLst>
                                        </p:cTn>
                                        <p:tgtEl>
                                          <p:spTgt spid="525"/>
                                        </p:tgtEl>
                                        <p:attrNameLst>
                                          <p:attrName>style.visibility</p:attrName>
                                        </p:attrNameLst>
                                      </p:cBhvr>
                                      <p:to>
                                        <p:strVal val="hidden"/>
                                      </p:to>
                                    </p:set>
                                  </p:childTnLst>
                                </p:cTn>
                              </p:par>
                            </p:childTnLst>
                          </p:cTn>
                        </p:par>
                        <p:par>
                          <p:cTn id="36" fill="hold">
                            <p:stCondLst>
                              <p:cond delay="0"/>
                            </p:stCondLst>
                            <p:childTnLst>
                              <p:par>
                                <p:cTn id="37" presetClass="entr" nodeType="afterEffect" presetSubtype="0" presetID="1" grpId="11" fill="hold">
                                  <p:stCondLst>
                                    <p:cond delay="0"/>
                                  </p:stCondLst>
                                  <p:iterate type="el" backwards="0">
                                    <p:tmAbs val="0"/>
                                  </p:iterate>
                                  <p:childTnLst>
                                    <p:set>
                                      <p:cBhvr>
                                        <p:cTn id="38" fill="hold"/>
                                        <p:tgtEl>
                                          <p:spTgt spid="526"/>
                                        </p:tgtEl>
                                        <p:attrNameLst>
                                          <p:attrName>style.visibility</p:attrName>
                                        </p:attrNameLst>
                                      </p:cBhvr>
                                      <p:to>
                                        <p:strVal val="visible"/>
                                      </p:to>
                                    </p:set>
                                  </p:childTnLst>
                                </p:cTn>
                              </p:par>
                            </p:childTnLst>
                          </p:cTn>
                        </p:par>
                        <p:par>
                          <p:cTn id="39" fill="hold">
                            <p:stCondLst>
                              <p:cond delay="0"/>
                            </p:stCondLst>
                            <p:childTnLst>
                              <p:par>
                                <p:cTn id="40" presetClass="entr" nodeType="afterEffect" presetSubtype="0" presetID="1" grpId="12" fill="hold">
                                  <p:stCondLst>
                                    <p:cond delay="0"/>
                                  </p:stCondLst>
                                  <p:iterate type="el" backwards="0">
                                    <p:tmAbs val="0"/>
                                  </p:iterate>
                                  <p:childTnLst>
                                    <p:set>
                                      <p:cBhvr>
                                        <p:cTn id="41" fill="hold"/>
                                        <p:tgtEl>
                                          <p:spTgt spid="527"/>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Class="exit" nodeType="clickEffect" presetSubtype="0" presetID="1" grpId="13" fill="hold">
                                  <p:stCondLst>
                                    <p:cond delay="0"/>
                                  </p:stCondLst>
                                  <p:iterate type="el" backwards="0">
                                    <p:tmAbs val="0"/>
                                  </p:iterate>
                                  <p:childTnLst>
                                    <p:set>
                                      <p:cBhvr>
                                        <p:cTn id="45" fill="hold">
                                          <p:stCondLst>
                                            <p:cond delay="0"/>
                                          </p:stCondLst>
                                        </p:cTn>
                                        <p:tgtEl>
                                          <p:spTgt spid="527"/>
                                        </p:tgtEl>
                                        <p:attrNameLst>
                                          <p:attrName>style.visibility</p:attrName>
                                        </p:attrNameLst>
                                      </p:cBhvr>
                                      <p:to>
                                        <p:strVal val="hidden"/>
                                      </p:to>
                                    </p:set>
                                  </p:childTnLst>
                                </p:cTn>
                              </p:par>
                            </p:childTnLst>
                          </p:cTn>
                        </p:par>
                        <p:par>
                          <p:cTn id="46" fill="hold">
                            <p:stCondLst>
                              <p:cond delay="0"/>
                            </p:stCondLst>
                            <p:childTnLst>
                              <p:par>
                                <p:cTn id="47" presetClass="exit" nodeType="afterEffect" presetSubtype="0" presetID="1" grpId="14" fill="hold">
                                  <p:stCondLst>
                                    <p:cond delay="0"/>
                                  </p:stCondLst>
                                  <p:iterate type="el" backwards="0">
                                    <p:tmAbs val="0"/>
                                  </p:iterate>
                                  <p:childTnLst>
                                    <p:set>
                                      <p:cBhvr>
                                        <p:cTn id="48" fill="hold">
                                          <p:stCondLst>
                                            <p:cond delay="0"/>
                                          </p:stCondLst>
                                        </p:cTn>
                                        <p:tgtEl>
                                          <p:spTgt spid="526"/>
                                        </p:tgtEl>
                                        <p:attrNameLst>
                                          <p:attrName>style.visibility</p:attrName>
                                        </p:attrNameLst>
                                      </p:cBhvr>
                                      <p:to>
                                        <p:strVal val="hidden"/>
                                      </p:to>
                                    </p:set>
                                  </p:childTnLst>
                                </p:cTn>
                              </p:par>
                            </p:childTnLst>
                          </p:cTn>
                        </p:par>
                        <p:par>
                          <p:cTn id="49" fill="hold">
                            <p:stCondLst>
                              <p:cond delay="0"/>
                            </p:stCondLst>
                            <p:childTnLst>
                              <p:par>
                                <p:cTn id="50" presetClass="entr" nodeType="afterEffect" presetSubtype="0" presetID="1" grpId="15" fill="hold">
                                  <p:stCondLst>
                                    <p:cond delay="0"/>
                                  </p:stCondLst>
                                  <p:iterate type="el" backwards="0">
                                    <p:tmAbs val="0"/>
                                  </p:iterate>
                                  <p:childTnLst>
                                    <p:set>
                                      <p:cBhvr>
                                        <p:cTn id="51" fill="hold"/>
                                        <p:tgtEl>
                                          <p:spTgt spid="52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527" grpId="13"/>
      <p:bldP build="whole" bldLvl="1" animBg="1" rev="0" advAuto="0" spid="521" grpId="1"/>
      <p:bldP build="whole" bldLvl="1" animBg="1" rev="0" advAuto="0" spid="528" grpId="15"/>
      <p:bldP build="whole" bldLvl="1" animBg="1" rev="0" advAuto="0" spid="526" grpId="11"/>
      <p:bldP build="whole" bldLvl="1" animBg="1" rev="0" advAuto="0" spid="521" grpId="4"/>
      <p:bldP build="whole" bldLvl="1" animBg="1" rev="0" advAuto="0" spid="526" grpId="14"/>
      <p:bldP build="whole" bldLvl="1" animBg="1" rev="0" advAuto="0" spid="523" grpId="6"/>
      <p:bldP build="whole" bldLvl="1" animBg="1" rev="0" advAuto="0" spid="525" grpId="7"/>
      <p:bldP build="whole" bldLvl="1" animBg="1" rev="0" advAuto="0" spid="523" grpId="9"/>
      <p:bldP build="whole" bldLvl="1" animBg="1" rev="0" advAuto="0" spid="525" grpId="10"/>
      <p:bldP build="whole" bldLvl="1" animBg="1" rev="0" advAuto="0" spid="522" grpId="2"/>
      <p:bldP build="whole" bldLvl="1" animBg="1" rev="0" advAuto="0" spid="522" grpId="3"/>
      <p:bldP build="whole" bldLvl="1" animBg="1" rev="0" advAuto="0" spid="524" grpId="5"/>
      <p:bldP build="whole" bldLvl="1" animBg="1" rev="0" advAuto="0" spid="524" grpId="8"/>
      <p:bldP build="whole" bldLvl="1" animBg="1" rev="0" advAuto="0" spid="527" grpId="12"/>
    </p:bldLst>
  </p:timing>
</p:sld>
</file>

<file path=ppt/slides/slide2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32" name="Shape 532"/>
          <p:cNvSpPr/>
          <p:nvPr>
            <p:ph type="title"/>
          </p:nvPr>
        </p:nvSpPr>
        <p:spPr>
          <a:prstGeom prst="rect">
            <a:avLst/>
          </a:prstGeom>
        </p:spPr>
        <p:txBody>
          <a:bodyPr/>
          <a:lstStyle/>
          <a:p>
            <a:pPr/>
            <a:r>
              <a:t>Resumen</a:t>
            </a:r>
          </a:p>
        </p:txBody>
      </p:sp>
      <p:sp>
        <p:nvSpPr>
          <p:cNvPr id="533" name="Shape 533"/>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pSp>
        <p:nvGrpSpPr>
          <p:cNvPr id="537" name="Group 537"/>
          <p:cNvGrpSpPr/>
          <p:nvPr/>
        </p:nvGrpSpPr>
        <p:grpSpPr>
          <a:xfrm>
            <a:off x="1898960" y="2485770"/>
            <a:ext cx="2068983" cy="6235408"/>
            <a:chOff x="0" y="0"/>
            <a:chExt cx="2068981" cy="6235407"/>
          </a:xfrm>
        </p:grpSpPr>
        <p:sp>
          <p:nvSpPr>
            <p:cNvPr id="534" name="Shape 534"/>
            <p:cNvSpPr/>
            <p:nvPr/>
          </p:nvSpPr>
          <p:spPr>
            <a:xfrm>
              <a:off x="0" y="0"/>
              <a:ext cx="2068982" cy="935377"/>
            </a:xfrm>
            <a:prstGeom prst="rect">
              <a:avLst/>
            </a:prstGeom>
            <a:gradFill flip="none" rotWithShape="1">
              <a:gsLst>
                <a:gs pos="0">
                  <a:srgbClr val="D3B700"/>
                </a:gs>
                <a:gs pos="100000">
                  <a:srgbClr val="1E1900"/>
                </a:gs>
              </a:gsLst>
              <a:lin ang="5400000" scaled="0"/>
            </a:gradFill>
            <a:ln w="12700" cap="flat">
              <a:noFill/>
              <a:miter lim="400000"/>
            </a:ln>
            <a:effectLst>
              <a:outerShdw sx="100000" sy="100000" kx="0" ky="0" algn="b" rotWithShape="0" blurRad="76200" dist="0" dir="18900000">
                <a:srgbClr val="000000">
                  <a:alpha val="80000"/>
                </a:srgbClr>
              </a:outerShdw>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1" sz="2400">
                  <a:effectLst>
                    <a:outerShdw sx="100000" sy="100000" kx="0" ky="0" algn="b" rotWithShape="0" blurRad="25400" dist="23998" dir="2700000">
                      <a:srgbClr val="000000">
                        <a:alpha val="31034"/>
                      </a:srgbClr>
                    </a:outerShdw>
                  </a:effectLst>
                  <a:latin typeface="Helvetica"/>
                  <a:ea typeface="Helvetica"/>
                  <a:cs typeface="Helvetica"/>
                  <a:sym typeface="Helvetica"/>
                </a:defRPr>
              </a:lvl1pPr>
            </a:lstStyle>
            <a:p>
              <a:pPr/>
              <a:r>
                <a:t>Workspace</a:t>
              </a:r>
            </a:p>
          </p:txBody>
        </p:sp>
        <p:pic>
          <p:nvPicPr>
            <p:cNvPr id="535" name=""/>
            <p:cNvPicPr>
              <a:picLocks noChangeAspect="0"/>
            </p:cNvPicPr>
            <p:nvPr/>
          </p:nvPicPr>
          <p:blipFill>
            <a:blip r:embed="rId3">
              <a:extLst/>
            </a:blip>
            <a:stretch>
              <a:fillRect/>
            </a:stretch>
          </p:blipFill>
          <p:spPr>
            <a:xfrm rot="16200000">
              <a:off x="-1576525" y="3523164"/>
              <a:ext cx="5348287" cy="76201"/>
            </a:xfrm>
            <a:prstGeom prst="rect">
              <a:avLst/>
            </a:prstGeom>
            <a:effectLst/>
          </p:spPr>
        </p:pic>
      </p:grpSp>
      <p:grpSp>
        <p:nvGrpSpPr>
          <p:cNvPr id="541" name="Group 541"/>
          <p:cNvGrpSpPr/>
          <p:nvPr/>
        </p:nvGrpSpPr>
        <p:grpSpPr>
          <a:xfrm>
            <a:off x="4278259" y="2485770"/>
            <a:ext cx="2068983" cy="6235408"/>
            <a:chOff x="0" y="0"/>
            <a:chExt cx="2068981" cy="6235407"/>
          </a:xfrm>
        </p:grpSpPr>
        <p:sp>
          <p:nvSpPr>
            <p:cNvPr id="538" name="Shape 538"/>
            <p:cNvSpPr/>
            <p:nvPr/>
          </p:nvSpPr>
          <p:spPr>
            <a:xfrm>
              <a:off x="0" y="0"/>
              <a:ext cx="2068982" cy="935377"/>
            </a:xfrm>
            <a:prstGeom prst="rect">
              <a:avLst/>
            </a:prstGeom>
            <a:gradFill flip="none" rotWithShape="1">
              <a:gsLst>
                <a:gs pos="0">
                  <a:schemeClr val="accent2"/>
                </a:gs>
                <a:gs pos="100000">
                  <a:srgbClr val="072003"/>
                </a:gs>
              </a:gsLst>
              <a:lin ang="5400000" scaled="0"/>
            </a:gradFill>
            <a:ln w="12700" cap="flat">
              <a:noFill/>
              <a:miter lim="400000"/>
            </a:ln>
            <a:effectLst>
              <a:outerShdw sx="100000" sy="100000" kx="0" ky="0" algn="b" rotWithShape="0" blurRad="76200" dist="0" dir="18900000">
                <a:srgbClr val="000000">
                  <a:alpha val="80000"/>
                </a:srgbClr>
              </a:outerShdw>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1" sz="2400">
                  <a:effectLst>
                    <a:outerShdw sx="100000" sy="100000" kx="0" ky="0" algn="b" rotWithShape="0" blurRad="25400" dist="23998" dir="2700000">
                      <a:srgbClr val="000000">
                        <a:alpha val="31034"/>
                      </a:srgbClr>
                    </a:outerShdw>
                  </a:effectLst>
                  <a:latin typeface="Helvetica"/>
                  <a:ea typeface="Helvetica"/>
                  <a:cs typeface="Helvetica"/>
                  <a:sym typeface="Helvetica"/>
                </a:defRPr>
              </a:lvl1pPr>
            </a:lstStyle>
            <a:p>
              <a:pPr/>
              <a:r>
                <a:t>Index / Staged</a:t>
              </a:r>
            </a:p>
          </p:txBody>
        </p:sp>
        <p:pic>
          <p:nvPicPr>
            <p:cNvPr id="539" name=""/>
            <p:cNvPicPr>
              <a:picLocks noChangeAspect="0"/>
            </p:cNvPicPr>
            <p:nvPr/>
          </p:nvPicPr>
          <p:blipFill>
            <a:blip r:embed="rId4">
              <a:extLst/>
            </a:blip>
            <a:stretch>
              <a:fillRect/>
            </a:stretch>
          </p:blipFill>
          <p:spPr>
            <a:xfrm rot="16200000">
              <a:off x="-1639653" y="3523164"/>
              <a:ext cx="5348287" cy="76201"/>
            </a:xfrm>
            <a:prstGeom prst="rect">
              <a:avLst/>
            </a:prstGeom>
            <a:effectLst/>
          </p:spPr>
        </p:pic>
      </p:grpSp>
      <p:grpSp>
        <p:nvGrpSpPr>
          <p:cNvPr id="545" name="Group 545"/>
          <p:cNvGrpSpPr/>
          <p:nvPr/>
        </p:nvGrpSpPr>
        <p:grpSpPr>
          <a:xfrm>
            <a:off x="6657558" y="2485770"/>
            <a:ext cx="2068983" cy="6235408"/>
            <a:chOff x="0" y="0"/>
            <a:chExt cx="2068981" cy="6235407"/>
          </a:xfrm>
        </p:grpSpPr>
        <p:sp>
          <p:nvSpPr>
            <p:cNvPr id="542" name="Shape 542"/>
            <p:cNvSpPr/>
            <p:nvPr/>
          </p:nvSpPr>
          <p:spPr>
            <a:xfrm>
              <a:off x="0" y="0"/>
              <a:ext cx="2068982" cy="935377"/>
            </a:xfrm>
            <a:prstGeom prst="rect">
              <a:avLst/>
            </a:prstGeom>
            <a:gradFill flip="none" rotWithShape="1">
              <a:gsLst>
                <a:gs pos="0">
                  <a:srgbClr val="006D9F"/>
                </a:gs>
                <a:gs pos="100000">
                  <a:srgbClr val="001B2B"/>
                </a:gs>
              </a:gsLst>
              <a:lin ang="5400000" scaled="0"/>
            </a:gradFill>
            <a:ln w="12700" cap="flat">
              <a:noFill/>
              <a:miter lim="400000"/>
            </a:ln>
            <a:effectLst>
              <a:outerShdw sx="100000" sy="100000" kx="0" ky="0" algn="b" rotWithShape="0" blurRad="76200" dist="0" dir="18900000">
                <a:srgbClr val="000000">
                  <a:alpha val="80000"/>
                </a:srgbClr>
              </a:outerShdw>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1" sz="2400">
                  <a:effectLst>
                    <a:outerShdw sx="100000" sy="100000" kx="0" ky="0" algn="b" rotWithShape="0" blurRad="25400" dist="23998" dir="2700000">
                      <a:srgbClr val="000000">
                        <a:alpha val="31034"/>
                      </a:srgbClr>
                    </a:outerShdw>
                  </a:effectLst>
                  <a:latin typeface="Helvetica"/>
                  <a:ea typeface="Helvetica"/>
                  <a:cs typeface="Helvetica"/>
                  <a:sym typeface="Helvetica"/>
                </a:defRPr>
              </a:lvl1pPr>
            </a:lstStyle>
            <a:p>
              <a:pPr/>
              <a:r>
                <a:t>Git Local</a:t>
              </a:r>
            </a:p>
          </p:txBody>
        </p:sp>
        <p:pic>
          <p:nvPicPr>
            <p:cNvPr id="543" name=""/>
            <p:cNvPicPr>
              <a:picLocks noChangeAspect="0"/>
            </p:cNvPicPr>
            <p:nvPr/>
          </p:nvPicPr>
          <p:blipFill>
            <a:blip r:embed="rId5">
              <a:extLst/>
            </a:blip>
            <a:stretch>
              <a:fillRect/>
            </a:stretch>
          </p:blipFill>
          <p:spPr>
            <a:xfrm rot="16200000">
              <a:off x="-1639653" y="3523164"/>
              <a:ext cx="5348287" cy="76201"/>
            </a:xfrm>
            <a:prstGeom prst="rect">
              <a:avLst/>
            </a:prstGeom>
            <a:effectLst/>
          </p:spPr>
        </p:pic>
      </p:grpSp>
      <p:grpSp>
        <p:nvGrpSpPr>
          <p:cNvPr id="549" name="Group 549"/>
          <p:cNvGrpSpPr/>
          <p:nvPr/>
        </p:nvGrpSpPr>
        <p:grpSpPr>
          <a:xfrm>
            <a:off x="9036857" y="2485770"/>
            <a:ext cx="2068983" cy="6235408"/>
            <a:chOff x="0" y="0"/>
            <a:chExt cx="2068981" cy="6235407"/>
          </a:xfrm>
        </p:grpSpPr>
        <p:sp>
          <p:nvSpPr>
            <p:cNvPr id="546" name="Shape 546"/>
            <p:cNvSpPr/>
            <p:nvPr/>
          </p:nvSpPr>
          <p:spPr>
            <a:xfrm>
              <a:off x="0" y="0"/>
              <a:ext cx="2068982" cy="935377"/>
            </a:xfrm>
            <a:prstGeom prst="rect">
              <a:avLst/>
            </a:prstGeom>
            <a:gradFill flip="none" rotWithShape="1">
              <a:gsLst>
                <a:gs pos="0">
                  <a:srgbClr val="A02392"/>
                </a:gs>
                <a:gs pos="100000">
                  <a:srgbClr val="2B0426"/>
                </a:gs>
              </a:gsLst>
              <a:lin ang="5400000" scaled="0"/>
            </a:gradFill>
            <a:ln w="12700" cap="flat">
              <a:noFill/>
              <a:miter lim="400000"/>
            </a:ln>
            <a:effectLst>
              <a:outerShdw sx="100000" sy="100000" kx="0" ky="0" algn="b" rotWithShape="0" blurRad="76200" dist="0" dir="18900000">
                <a:srgbClr val="000000">
                  <a:alpha val="80000"/>
                </a:srgbClr>
              </a:outerShdw>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1" sz="2400">
                  <a:effectLst>
                    <a:outerShdw sx="100000" sy="100000" kx="0" ky="0" algn="b" rotWithShape="0" blurRad="25400" dist="23998" dir="2700000">
                      <a:srgbClr val="000000">
                        <a:alpha val="31034"/>
                      </a:srgbClr>
                    </a:outerShdw>
                  </a:effectLst>
                  <a:latin typeface="Helvetica"/>
                  <a:ea typeface="Helvetica"/>
                  <a:cs typeface="Helvetica"/>
                  <a:sym typeface="Helvetica"/>
                </a:defRPr>
              </a:lvl1pPr>
            </a:lstStyle>
            <a:p>
              <a:pPr/>
              <a:r>
                <a:t>Git Remoto</a:t>
              </a:r>
            </a:p>
          </p:txBody>
        </p:sp>
        <p:pic>
          <p:nvPicPr>
            <p:cNvPr id="547" name=""/>
            <p:cNvPicPr>
              <a:picLocks noChangeAspect="0"/>
            </p:cNvPicPr>
            <p:nvPr/>
          </p:nvPicPr>
          <p:blipFill>
            <a:blip r:embed="rId6">
              <a:extLst/>
            </a:blip>
            <a:stretch>
              <a:fillRect/>
            </a:stretch>
          </p:blipFill>
          <p:spPr>
            <a:xfrm rot="16200000">
              <a:off x="-1639652" y="3523164"/>
              <a:ext cx="5348287" cy="76201"/>
            </a:xfrm>
            <a:prstGeom prst="rect">
              <a:avLst/>
            </a:prstGeom>
            <a:effectLst/>
          </p:spPr>
        </p:pic>
      </p:grpSp>
      <p:sp>
        <p:nvSpPr>
          <p:cNvPr id="550" name="Shape 550"/>
          <p:cNvSpPr/>
          <p:nvPr/>
        </p:nvSpPr>
        <p:spPr>
          <a:xfrm>
            <a:off x="3139956" y="3836384"/>
            <a:ext cx="4345589" cy="830472"/>
          </a:xfrm>
          <a:prstGeom prst="rightArrow">
            <a:avLst>
              <a:gd name="adj1" fmla="val 57946"/>
              <a:gd name="adj2" fmla="val 49014"/>
            </a:avLst>
          </a:prstGeom>
          <a:gradFill>
            <a:gsLst>
              <a:gs pos="0">
                <a:srgbClr val="C19600"/>
              </a:gs>
              <a:gs pos="100000">
                <a:schemeClr val="accent1">
                  <a:hueOff val="321133"/>
                  <a:satOff val="-12043"/>
                  <a:lumOff val="-7113"/>
                </a:schemeClr>
              </a:gs>
            </a:gsLst>
          </a:gradFill>
          <a:ln w="12700">
            <a:miter lim="400000"/>
          </a:ln>
          <a:effectLst>
            <a:outerShdw sx="100000" sy="100000" kx="0" ky="0" algn="b" rotWithShape="0" blurRad="76200" dist="0" dir="18900000">
              <a:srgbClr val="000000">
                <a:alpha val="8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b="1" sz="1900">
                <a:effectLst>
                  <a:outerShdw sx="100000" sy="100000" kx="0" ky="0" algn="b" rotWithShape="0" blurRad="25400" dist="23998" dir="2700000">
                    <a:srgbClr val="000000">
                      <a:alpha val="31034"/>
                    </a:srgbClr>
                  </a:outerShdw>
                </a:effectLst>
                <a:latin typeface="Helvetica"/>
                <a:ea typeface="Helvetica"/>
                <a:cs typeface="Helvetica"/>
                <a:sym typeface="Helvetica"/>
              </a:defRPr>
            </a:lvl1pPr>
          </a:lstStyle>
          <a:p>
            <a:pPr/>
            <a:r>
              <a:t>init</a:t>
            </a:r>
          </a:p>
        </p:txBody>
      </p:sp>
      <p:sp>
        <p:nvSpPr>
          <p:cNvPr id="551" name="Shape 551"/>
          <p:cNvSpPr/>
          <p:nvPr/>
        </p:nvSpPr>
        <p:spPr>
          <a:xfrm>
            <a:off x="7788206" y="3836384"/>
            <a:ext cx="2190366" cy="83047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4014" y="17058"/>
                </a:moveTo>
                <a:lnTo>
                  <a:pt x="4014" y="21600"/>
                </a:lnTo>
                <a:lnTo>
                  <a:pt x="0" y="10800"/>
                </a:lnTo>
                <a:lnTo>
                  <a:pt x="4014" y="0"/>
                </a:lnTo>
                <a:lnTo>
                  <a:pt x="4014" y="4542"/>
                </a:lnTo>
                <a:lnTo>
                  <a:pt x="21600" y="4542"/>
                </a:lnTo>
                <a:lnTo>
                  <a:pt x="21600" y="17058"/>
                </a:lnTo>
                <a:close/>
              </a:path>
            </a:pathLst>
          </a:custGeom>
          <a:gradFill>
            <a:gsLst>
              <a:gs pos="0">
                <a:schemeClr val="accent1"/>
              </a:gs>
              <a:gs pos="100000">
                <a:srgbClr val="C329A3"/>
              </a:gs>
            </a:gsLst>
          </a:gradFill>
          <a:ln w="12700">
            <a:miter lim="400000"/>
          </a:ln>
          <a:effectLst>
            <a:outerShdw sx="100000" sy="100000" kx="0" ky="0" algn="b" rotWithShape="0" blurRad="76200" dist="0" dir="18900000">
              <a:srgbClr val="000000">
                <a:alpha val="8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b="1" sz="1900">
                <a:effectLst>
                  <a:outerShdw sx="100000" sy="100000" kx="0" ky="0" algn="b" rotWithShape="0" blurRad="25400" dist="23998" dir="2700000">
                    <a:srgbClr val="000000">
                      <a:alpha val="31034"/>
                    </a:srgbClr>
                  </a:outerShdw>
                </a:effectLst>
                <a:latin typeface="Helvetica"/>
                <a:ea typeface="Helvetica"/>
                <a:cs typeface="Helvetica"/>
                <a:sym typeface="Helvetica"/>
              </a:defRPr>
            </a:lvl1pPr>
          </a:lstStyle>
          <a:p>
            <a:pPr/>
            <a:r>
              <a:t>clone</a:t>
            </a:r>
          </a:p>
        </p:txBody>
      </p:sp>
      <p:sp>
        <p:nvSpPr>
          <p:cNvPr id="552" name="Shape 552"/>
          <p:cNvSpPr/>
          <p:nvPr/>
        </p:nvSpPr>
        <p:spPr>
          <a:xfrm>
            <a:off x="3082893" y="4814622"/>
            <a:ext cx="2068983" cy="830472"/>
          </a:xfrm>
          <a:prstGeom prst="rightArrow">
            <a:avLst>
              <a:gd name="adj1" fmla="val 57946"/>
              <a:gd name="adj2" fmla="val 49014"/>
            </a:avLst>
          </a:prstGeom>
          <a:gradFill>
            <a:gsLst>
              <a:gs pos="0">
                <a:srgbClr val="C19600"/>
              </a:gs>
              <a:gs pos="100000">
                <a:srgbClr val="008F00"/>
              </a:gs>
            </a:gsLst>
          </a:gradFill>
          <a:ln w="12700">
            <a:miter lim="400000"/>
          </a:ln>
          <a:effectLst>
            <a:outerShdw sx="100000" sy="100000" kx="0" ky="0" algn="b" rotWithShape="0" blurRad="76200" dist="0" dir="18900000">
              <a:srgbClr val="000000">
                <a:alpha val="8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b="1" sz="1900">
                <a:effectLst>
                  <a:outerShdw sx="100000" sy="100000" kx="0" ky="0" algn="b" rotWithShape="0" blurRad="25400" dist="23998" dir="2700000">
                    <a:srgbClr val="000000">
                      <a:alpha val="31034"/>
                    </a:srgbClr>
                  </a:outerShdw>
                </a:effectLst>
                <a:latin typeface="Helvetica"/>
                <a:ea typeface="Helvetica"/>
                <a:cs typeface="Helvetica"/>
                <a:sym typeface="Helvetica"/>
              </a:defRPr>
            </a:lvl1pPr>
          </a:lstStyle>
          <a:p>
            <a:pPr/>
            <a:r>
              <a:t>add</a:t>
            </a:r>
          </a:p>
        </p:txBody>
      </p:sp>
      <p:sp>
        <p:nvSpPr>
          <p:cNvPr id="553" name="Shape 553"/>
          <p:cNvSpPr/>
          <p:nvPr/>
        </p:nvSpPr>
        <p:spPr>
          <a:xfrm>
            <a:off x="5415692" y="4814622"/>
            <a:ext cx="2190366" cy="830472"/>
          </a:xfrm>
          <a:prstGeom prst="rightArrow">
            <a:avLst>
              <a:gd name="adj1" fmla="val 57946"/>
              <a:gd name="adj2" fmla="val 49014"/>
            </a:avLst>
          </a:prstGeom>
          <a:gradFill>
            <a:gsLst>
              <a:gs pos="0">
                <a:srgbClr val="23BC1E"/>
              </a:gs>
              <a:gs pos="100000">
                <a:srgbClr val="004F93"/>
              </a:gs>
            </a:gsLst>
          </a:gradFill>
          <a:ln w="12700">
            <a:miter lim="400000"/>
          </a:ln>
          <a:effectLst>
            <a:outerShdw sx="100000" sy="100000" kx="0" ky="0" algn="b" rotWithShape="0" blurRad="76200" dist="0" dir="18900000">
              <a:srgbClr val="000000">
                <a:alpha val="8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b="1" sz="1900">
                <a:effectLst>
                  <a:outerShdw sx="100000" sy="100000" kx="0" ky="0" algn="b" rotWithShape="0" blurRad="25400" dist="23998" dir="2700000">
                    <a:srgbClr val="000000">
                      <a:alpha val="31034"/>
                    </a:srgbClr>
                  </a:outerShdw>
                </a:effectLst>
                <a:latin typeface="Helvetica"/>
                <a:ea typeface="Helvetica"/>
                <a:cs typeface="Helvetica"/>
                <a:sym typeface="Helvetica"/>
              </a:defRPr>
            </a:lvl1pPr>
          </a:lstStyle>
          <a:p>
            <a:pPr/>
            <a:r>
              <a:t>commit</a:t>
            </a:r>
          </a:p>
        </p:txBody>
      </p:sp>
      <p:sp>
        <p:nvSpPr>
          <p:cNvPr id="554" name="Shape 554"/>
          <p:cNvSpPr/>
          <p:nvPr/>
        </p:nvSpPr>
        <p:spPr>
          <a:xfrm>
            <a:off x="7844474" y="4814622"/>
            <a:ext cx="2128233" cy="830472"/>
          </a:xfrm>
          <a:prstGeom prst="rightArrow">
            <a:avLst>
              <a:gd name="adj1" fmla="val 57946"/>
              <a:gd name="adj2" fmla="val 49014"/>
            </a:avLst>
          </a:prstGeom>
          <a:gradFill>
            <a:gsLst>
              <a:gs pos="0">
                <a:schemeClr val="accent1"/>
              </a:gs>
              <a:gs pos="100000">
                <a:srgbClr val="C329A3"/>
              </a:gs>
            </a:gsLst>
          </a:gradFill>
          <a:ln w="12700">
            <a:miter lim="400000"/>
          </a:ln>
          <a:effectLst>
            <a:outerShdw sx="100000" sy="100000" kx="0" ky="0" algn="b" rotWithShape="0" blurRad="76200" dist="0" dir="18900000">
              <a:srgbClr val="000000">
                <a:alpha val="8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b="1" sz="1900">
                <a:effectLst>
                  <a:outerShdw sx="100000" sy="100000" kx="0" ky="0" algn="b" rotWithShape="0" blurRad="25400" dist="23998" dir="2700000">
                    <a:srgbClr val="000000">
                      <a:alpha val="31034"/>
                    </a:srgbClr>
                  </a:outerShdw>
                </a:effectLst>
                <a:latin typeface="Helvetica"/>
                <a:ea typeface="Helvetica"/>
                <a:cs typeface="Helvetica"/>
                <a:sym typeface="Helvetica"/>
              </a:defRPr>
            </a:lvl1pPr>
          </a:lstStyle>
          <a:p>
            <a:pPr/>
            <a:r>
              <a:t>push</a:t>
            </a:r>
          </a:p>
        </p:txBody>
      </p:sp>
      <p:sp>
        <p:nvSpPr>
          <p:cNvPr id="555" name="Shape 555"/>
          <p:cNvSpPr/>
          <p:nvPr/>
        </p:nvSpPr>
        <p:spPr>
          <a:xfrm>
            <a:off x="7813407" y="6026562"/>
            <a:ext cx="2190366" cy="83047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4014" y="17058"/>
                </a:moveTo>
                <a:lnTo>
                  <a:pt x="4014" y="21600"/>
                </a:lnTo>
                <a:lnTo>
                  <a:pt x="0" y="10800"/>
                </a:lnTo>
                <a:lnTo>
                  <a:pt x="4014" y="0"/>
                </a:lnTo>
                <a:lnTo>
                  <a:pt x="4014" y="4542"/>
                </a:lnTo>
                <a:lnTo>
                  <a:pt x="21600" y="4542"/>
                </a:lnTo>
                <a:lnTo>
                  <a:pt x="21600" y="17058"/>
                </a:lnTo>
                <a:close/>
              </a:path>
            </a:pathLst>
          </a:custGeom>
          <a:gradFill>
            <a:gsLst>
              <a:gs pos="0">
                <a:schemeClr val="accent1"/>
              </a:gs>
              <a:gs pos="100000">
                <a:srgbClr val="C329A3"/>
              </a:gs>
            </a:gsLst>
          </a:gradFill>
          <a:ln w="12700">
            <a:miter lim="400000"/>
          </a:ln>
          <a:effectLst>
            <a:outerShdw sx="100000" sy="100000" kx="0" ky="0" algn="b" rotWithShape="0" blurRad="76200" dist="0" dir="18900000">
              <a:srgbClr val="000000">
                <a:alpha val="8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b="1" sz="1900">
                <a:effectLst>
                  <a:outerShdw sx="100000" sy="100000" kx="0" ky="0" algn="b" rotWithShape="0" blurRad="25400" dist="23998" dir="2700000">
                    <a:srgbClr val="000000">
                      <a:alpha val="31034"/>
                    </a:srgbClr>
                  </a:outerShdw>
                </a:effectLst>
                <a:latin typeface="Helvetica"/>
                <a:ea typeface="Helvetica"/>
                <a:cs typeface="Helvetica"/>
                <a:sym typeface="Helvetica"/>
              </a:defRPr>
            </a:lvl1pPr>
          </a:lstStyle>
          <a:p>
            <a:pPr/>
            <a:r>
              <a:t>fetch</a:t>
            </a:r>
          </a:p>
        </p:txBody>
      </p:sp>
      <p:sp>
        <p:nvSpPr>
          <p:cNvPr id="556" name="Shape 556"/>
          <p:cNvSpPr/>
          <p:nvPr/>
        </p:nvSpPr>
        <p:spPr>
          <a:xfrm>
            <a:off x="3074555" y="7060703"/>
            <a:ext cx="6872640" cy="83047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279" y="17058"/>
                </a:moveTo>
                <a:lnTo>
                  <a:pt x="1279" y="21600"/>
                </a:lnTo>
                <a:lnTo>
                  <a:pt x="0" y="10800"/>
                </a:lnTo>
                <a:lnTo>
                  <a:pt x="1279" y="0"/>
                </a:lnTo>
                <a:lnTo>
                  <a:pt x="1279" y="4542"/>
                </a:lnTo>
                <a:lnTo>
                  <a:pt x="21600" y="4542"/>
                </a:lnTo>
                <a:lnTo>
                  <a:pt x="21600" y="17058"/>
                </a:lnTo>
                <a:close/>
              </a:path>
            </a:pathLst>
          </a:custGeom>
          <a:gradFill>
            <a:gsLst>
              <a:gs pos="0">
                <a:srgbClr val="C1AA00"/>
              </a:gs>
              <a:gs pos="100000">
                <a:srgbClr val="C329A3"/>
              </a:gs>
            </a:gsLst>
          </a:gradFill>
          <a:ln w="12700">
            <a:miter lim="400000"/>
          </a:ln>
          <a:effectLst>
            <a:outerShdw sx="100000" sy="100000" kx="0" ky="0" algn="b" rotWithShape="0" blurRad="76200" dist="0" dir="18900000">
              <a:srgbClr val="000000">
                <a:alpha val="8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b="1" sz="1900">
                <a:effectLst>
                  <a:outerShdw sx="100000" sy="100000" kx="0" ky="0" algn="b" rotWithShape="0" blurRad="25400" dist="23998" dir="2700000">
                    <a:srgbClr val="000000">
                      <a:alpha val="31034"/>
                    </a:srgbClr>
                  </a:outerShdw>
                </a:effectLst>
                <a:latin typeface="Helvetica"/>
                <a:ea typeface="Helvetica"/>
                <a:cs typeface="Helvetica"/>
                <a:sym typeface="Helvetica"/>
              </a:defRPr>
            </a:lvl1pPr>
          </a:lstStyle>
          <a:p>
            <a:pPr/>
            <a:r>
              <a:t>pull</a:t>
            </a:r>
          </a:p>
        </p:txBody>
      </p:sp>
      <p:sp>
        <p:nvSpPr>
          <p:cNvPr id="557" name="Shape 557"/>
          <p:cNvSpPr/>
          <p:nvPr/>
        </p:nvSpPr>
        <p:spPr>
          <a:xfrm>
            <a:off x="3055462" y="8158343"/>
            <a:ext cx="4539977" cy="83047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37" y="17058"/>
                </a:moveTo>
                <a:lnTo>
                  <a:pt x="1937" y="21600"/>
                </a:lnTo>
                <a:lnTo>
                  <a:pt x="0" y="10800"/>
                </a:lnTo>
                <a:lnTo>
                  <a:pt x="1937" y="0"/>
                </a:lnTo>
                <a:lnTo>
                  <a:pt x="1937" y="4542"/>
                </a:lnTo>
                <a:lnTo>
                  <a:pt x="21600" y="4542"/>
                </a:lnTo>
                <a:lnTo>
                  <a:pt x="21600" y="17058"/>
                </a:lnTo>
                <a:close/>
              </a:path>
            </a:pathLst>
          </a:custGeom>
          <a:gradFill>
            <a:gsLst>
              <a:gs pos="0">
                <a:srgbClr val="C1AA00"/>
              </a:gs>
              <a:gs pos="100000">
                <a:srgbClr val="1824C1"/>
              </a:gs>
            </a:gsLst>
          </a:gradFill>
          <a:ln w="12700">
            <a:miter lim="400000"/>
          </a:ln>
          <a:effectLst>
            <a:outerShdw sx="100000" sy="100000" kx="0" ky="0" algn="b" rotWithShape="0" blurRad="76200" dist="0" dir="18900000">
              <a:srgbClr val="000000">
                <a:alpha val="8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b="1" sz="1900">
                <a:effectLst>
                  <a:outerShdw sx="100000" sy="100000" kx="0" ky="0" algn="b" rotWithShape="0" blurRad="25400" dist="23998" dir="2700000">
                    <a:srgbClr val="000000">
                      <a:alpha val="31034"/>
                    </a:srgbClr>
                  </a:outerShdw>
                </a:effectLst>
                <a:latin typeface="Helvetica"/>
                <a:ea typeface="Helvetica"/>
                <a:cs typeface="Helvetica"/>
                <a:sym typeface="Helvetica"/>
              </a:defRPr>
            </a:lvl1pPr>
          </a:lstStyle>
          <a:p>
            <a:pPr/>
            <a:r>
              <a:t>checkout</a:t>
            </a:r>
          </a:p>
        </p:txBody>
      </p:sp>
    </p:spTree>
  </p:cSld>
  <p:clrMapOvr>
    <a:masterClrMapping/>
  </p:clrMapOvr>
  <p:transition xmlns:p14="http://schemas.microsoft.com/office/powerpoint/2010/main" spd="med" advClick="1" p14:dur="1000"/>
</p:sld>
</file>

<file path=ppt/slides/slide2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61" name="Shape 561"/>
          <p:cNvSpPr/>
          <p:nvPr>
            <p:ph type="title"/>
          </p:nvPr>
        </p:nvSpPr>
        <p:spPr>
          <a:prstGeom prst="rect">
            <a:avLst/>
          </a:prstGeom>
        </p:spPr>
        <p:txBody>
          <a:bodyPr/>
          <a:lstStyle/>
          <a:p>
            <a:pPr/>
            <a:r>
              <a:t>Uso: empezar</a:t>
            </a:r>
          </a:p>
        </p:txBody>
      </p:sp>
      <p:sp>
        <p:nvSpPr>
          <p:cNvPr id="562" name="Shape 562"/>
          <p:cNvSpPr/>
          <p:nvPr>
            <p:ph type="body" idx="1"/>
          </p:nvPr>
        </p:nvSpPr>
        <p:spPr>
          <a:prstGeom prst="rect">
            <a:avLst/>
          </a:prstGeom>
        </p:spPr>
        <p:txBody>
          <a:bodyPr/>
          <a:lstStyle/>
          <a:p>
            <a:pPr marL="1155700" indent="-939800">
              <a:spcBef>
                <a:spcPts val="5000"/>
              </a:spcBef>
              <a:buClr>
                <a:srgbClr val="FFFFFF"/>
              </a:buClr>
              <a:buSzPct val="100000"/>
              <a:buBlip>
                <a:blip r:embed="rId2"/>
              </a:buBlip>
              <a:defRPr sz="4000"/>
            </a:pPr>
            <a:r>
              <a:t>Clonar repositorio.</a:t>
            </a:r>
          </a:p>
          <a:p>
            <a:pPr marL="1155700" indent="-939800">
              <a:spcBef>
                <a:spcPts val="5000"/>
              </a:spcBef>
              <a:buClr>
                <a:srgbClr val="FFFFFF"/>
              </a:buClr>
              <a:buSzPct val="100000"/>
              <a:buBlip>
                <a:blip r:embed="rId2"/>
              </a:buBlip>
              <a:defRPr sz="4000"/>
            </a:pPr>
            <a:r>
              <a:t>Crear repositorio desde proyecto existente.</a:t>
            </a:r>
          </a:p>
          <a:p>
            <a:pPr marL="1155700" indent="-939800">
              <a:spcBef>
                <a:spcPts val="5000"/>
              </a:spcBef>
              <a:buClr>
                <a:srgbClr val="FFFFFF"/>
              </a:buClr>
              <a:buSzPct val="100000"/>
              <a:buBlip>
                <a:blip r:embed="rId2"/>
              </a:buBlip>
              <a:defRPr sz="4000"/>
            </a:pPr>
            <a:r>
              <a:t>Publicar repositorio local en remoto.</a:t>
            </a:r>
          </a:p>
        </p:txBody>
      </p:sp>
      <p:sp>
        <p:nvSpPr>
          <p:cNvPr id="563" name="Shape 563"/>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564" name="Shape 564"/>
          <p:cNvSpPr/>
          <p:nvPr/>
        </p:nvSpPr>
        <p:spPr>
          <a:xfrm>
            <a:off x="1256235" y="4028596"/>
            <a:ext cx="769846" cy="876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6100"/>
            </a:lvl1pPr>
          </a:lstStyle>
          <a:p>
            <a:pPr/>
            <a:r>
              <a:t>✔︎</a:t>
            </a:r>
          </a:p>
        </p:txBody>
      </p:sp>
      <p:sp>
        <p:nvSpPr>
          <p:cNvPr id="565" name="Shape 565"/>
          <p:cNvSpPr/>
          <p:nvPr/>
        </p:nvSpPr>
        <p:spPr>
          <a:xfrm>
            <a:off x="1256235" y="5283200"/>
            <a:ext cx="769846" cy="876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6100"/>
            </a:lvl1pPr>
          </a:lstStyle>
          <a:p>
            <a:pPr/>
            <a:r>
              <a:t>✔︎</a:t>
            </a:r>
          </a:p>
        </p:txBody>
      </p:sp>
      <p:sp>
        <p:nvSpPr>
          <p:cNvPr id="566" name="Shape 566"/>
          <p:cNvSpPr/>
          <p:nvPr/>
        </p:nvSpPr>
        <p:spPr>
          <a:xfrm>
            <a:off x="1256235" y="6563203"/>
            <a:ext cx="769846" cy="876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6100"/>
            </a:lvl1pPr>
          </a:lstStyle>
          <a:p>
            <a:pPr/>
            <a:r>
              <a:t>✔︎</a:t>
            </a:r>
          </a:p>
        </p:txBody>
      </p:sp>
    </p:spTree>
  </p:cSld>
  <p:clrMapOvr>
    <a:masterClrMapping/>
  </p:clrMapOvr>
  <p:transition xmlns:p14="http://schemas.microsoft.com/office/powerpoint/2010/main" spd="med" advClick="1" p14:dur="1000"/>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0" presetID="1" grpId="1" fill="hold">
                                  <p:stCondLst>
                                    <p:cond delay="0"/>
                                  </p:stCondLst>
                                  <p:iterate type="el" backwards="0">
                                    <p:tmAbs val="0"/>
                                  </p:iterate>
                                  <p:childTnLst>
                                    <p:set>
                                      <p:cBhvr>
                                        <p:cTn id="6" fill="hold"/>
                                        <p:tgtEl>
                                          <p:spTgt spid="562">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562">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8" presetID="22" grpId="2" fill="hold">
                                  <p:stCondLst>
                                    <p:cond delay="0"/>
                                  </p:stCondLst>
                                  <p:iterate type="el" backwards="0">
                                    <p:tmAbs val="0"/>
                                  </p:iterate>
                                  <p:childTnLst>
                                    <p:set>
                                      <p:cBhvr>
                                        <p:cTn id="12" fill="hold"/>
                                        <p:tgtEl>
                                          <p:spTgt spid="564"/>
                                        </p:tgtEl>
                                        <p:attrNameLst>
                                          <p:attrName>style.visibility</p:attrName>
                                        </p:attrNameLst>
                                      </p:cBhvr>
                                      <p:to>
                                        <p:strVal val="visible"/>
                                      </p:to>
                                    </p:set>
                                    <p:animEffect filter="wipe(left)" transition="in">
                                      <p:cBhvr>
                                        <p:cTn id="13" dur="1000"/>
                                        <p:tgtEl>
                                          <p:spTgt spid="564"/>
                                        </p:tgtEl>
                                      </p:cBhvr>
                                    </p:animEffect>
                                  </p:childTnLst>
                                </p:cTn>
                              </p:par>
                            </p:childTnLst>
                          </p:cTn>
                        </p:par>
                        <p:par>
                          <p:cTn id="14" fill="hold">
                            <p:stCondLst>
                              <p:cond delay="1000"/>
                            </p:stCondLst>
                            <p:childTnLst>
                              <p:par>
                                <p:cTn id="15" presetClass="entr" nodeType="afterEffect" presetSubtype="0" presetID="1" grpId="1" fill="hold">
                                  <p:stCondLst>
                                    <p:cond delay="0"/>
                                  </p:stCondLst>
                                  <p:iterate type="el" backwards="0">
                                    <p:tmAbs val="0"/>
                                  </p:iterate>
                                  <p:childTnLst>
                                    <p:set>
                                      <p:cBhvr>
                                        <p:cTn id="16" fill="hold"/>
                                        <p:tgtEl>
                                          <p:spTgt spid="562">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Class="entr" nodeType="clickEffect" presetSubtype="8" presetID="22" grpId="3" fill="hold">
                                  <p:stCondLst>
                                    <p:cond delay="0"/>
                                  </p:stCondLst>
                                  <p:iterate type="el" backwards="0">
                                    <p:tmAbs val="0"/>
                                  </p:iterate>
                                  <p:childTnLst>
                                    <p:set>
                                      <p:cBhvr>
                                        <p:cTn id="20" fill="hold"/>
                                        <p:tgtEl>
                                          <p:spTgt spid="565"/>
                                        </p:tgtEl>
                                        <p:attrNameLst>
                                          <p:attrName>style.visibility</p:attrName>
                                        </p:attrNameLst>
                                      </p:cBhvr>
                                      <p:to>
                                        <p:strVal val="visible"/>
                                      </p:to>
                                    </p:set>
                                    <p:animEffect filter="wipe(left)" transition="in">
                                      <p:cBhvr>
                                        <p:cTn id="21" dur="1000"/>
                                        <p:tgtEl>
                                          <p:spTgt spid="565"/>
                                        </p:tgtEl>
                                      </p:cBhvr>
                                    </p:animEffect>
                                  </p:childTnLst>
                                </p:cTn>
                              </p:par>
                            </p:childTnLst>
                          </p:cTn>
                        </p:par>
                        <p:par>
                          <p:cTn id="22" fill="hold">
                            <p:stCondLst>
                              <p:cond delay="1000"/>
                            </p:stCondLst>
                            <p:childTnLst>
                              <p:par>
                                <p:cTn id="23" presetClass="entr" nodeType="afterEffect" presetSubtype="0" presetID="1" grpId="1" fill="hold">
                                  <p:stCondLst>
                                    <p:cond delay="0"/>
                                  </p:stCondLst>
                                  <p:iterate type="el" backwards="0">
                                    <p:tmAbs val="0"/>
                                  </p:iterate>
                                  <p:childTnLst>
                                    <p:set>
                                      <p:cBhvr>
                                        <p:cTn id="24" fill="hold"/>
                                        <p:tgtEl>
                                          <p:spTgt spid="562">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Class="entr" nodeType="clickEffect" presetSubtype="8" presetID="22" grpId="4" fill="hold">
                                  <p:stCondLst>
                                    <p:cond delay="0"/>
                                  </p:stCondLst>
                                  <p:iterate type="el" backwards="0">
                                    <p:tmAbs val="0"/>
                                  </p:iterate>
                                  <p:childTnLst>
                                    <p:set>
                                      <p:cBhvr>
                                        <p:cTn id="28" fill="hold"/>
                                        <p:tgtEl>
                                          <p:spTgt spid="566"/>
                                        </p:tgtEl>
                                        <p:attrNameLst>
                                          <p:attrName>style.visibility</p:attrName>
                                        </p:attrNameLst>
                                      </p:cBhvr>
                                      <p:to>
                                        <p:strVal val="visible"/>
                                      </p:to>
                                    </p:set>
                                    <p:animEffect filter="wipe(left)" transition="in">
                                      <p:cBhvr>
                                        <p:cTn id="29" dur="1000"/>
                                        <p:tgtEl>
                                          <p:spTgt spid="56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566" grpId="4"/>
      <p:bldP build="whole" bldLvl="1" animBg="1" rev="0" advAuto="0" spid="564" grpId="2"/>
      <p:bldP build="p" bldLvl="5" animBg="1" rev="0" advAuto="0" spid="562" grpId="1"/>
      <p:bldP build="whole" bldLvl="1" animBg="1" rev="0" advAuto="0" spid="565" grpId="3"/>
    </p:bldLst>
  </p:timing>
</p:sld>
</file>

<file path=ppt/slides/slide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39" name="pasted-image.png"/>
          <p:cNvPicPr>
            <a:picLocks noChangeAspect="1"/>
          </p:cNvPicPr>
          <p:nvPr/>
        </p:nvPicPr>
        <p:blipFill>
          <a:blip r:embed="rId3">
            <a:extLst/>
          </a:blip>
          <a:stretch>
            <a:fillRect/>
          </a:stretch>
        </p:blipFill>
        <p:spPr>
          <a:xfrm>
            <a:off x="6420708" y="2882900"/>
            <a:ext cx="5726431" cy="5715000"/>
          </a:xfrm>
          <a:prstGeom prst="rect">
            <a:avLst/>
          </a:prstGeom>
          <a:ln w="12700">
            <a:miter lim="400000"/>
          </a:ln>
        </p:spPr>
      </p:pic>
      <p:sp>
        <p:nvSpPr>
          <p:cNvPr id="140" name="Shape 140"/>
          <p:cNvSpPr/>
          <p:nvPr>
            <p:ph type="title"/>
          </p:nvPr>
        </p:nvSpPr>
        <p:spPr>
          <a:prstGeom prst="rect">
            <a:avLst/>
          </a:prstGeom>
        </p:spPr>
        <p:txBody>
          <a:bodyPr/>
          <a:lstStyle/>
          <a:p>
            <a:pPr/>
            <a:r>
              <a:t>¿Qué </a:t>
            </a:r>
            <a:r>
              <a:rPr sz="1900"/>
              <a:t>(diantres)</a:t>
            </a:r>
            <a:r>
              <a:t> soluciona?</a:t>
            </a:r>
          </a:p>
        </p:txBody>
      </p:sp>
      <p:sp>
        <p:nvSpPr>
          <p:cNvPr id="141" name="Shape 141"/>
          <p:cNvSpPr/>
          <p:nvPr>
            <p:ph type="sldNum" sz="quarter" idx="2"/>
          </p:nvPr>
        </p:nvSpPr>
        <p:spPr>
          <a:xfrm>
            <a:off x="11529562" y="8928100"/>
            <a:ext cx="262627" cy="4191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142" name="pasted-image.png"/>
          <p:cNvPicPr>
            <a:picLocks noChangeAspect="1"/>
          </p:cNvPicPr>
          <p:nvPr/>
        </p:nvPicPr>
        <p:blipFill>
          <a:blip r:embed="rId4">
            <a:extLst/>
          </a:blip>
          <a:stretch>
            <a:fillRect/>
          </a:stretch>
        </p:blipFill>
        <p:spPr>
          <a:xfrm>
            <a:off x="713751" y="2881980"/>
            <a:ext cx="3761079" cy="5716840"/>
          </a:xfrm>
          <a:prstGeom prst="rect">
            <a:avLst/>
          </a:prstGeom>
          <a:ln w="12700">
            <a:miter lim="400000"/>
          </a:ln>
        </p:spPr>
      </p:pic>
      <p:pic>
        <p:nvPicPr>
          <p:cNvPr id="143" name="pasted-image.png"/>
          <p:cNvPicPr>
            <a:picLocks noChangeAspect="1"/>
          </p:cNvPicPr>
          <p:nvPr/>
        </p:nvPicPr>
        <p:blipFill>
          <a:blip r:embed="rId5">
            <a:extLst/>
          </a:blip>
          <a:stretch>
            <a:fillRect/>
          </a:stretch>
        </p:blipFill>
        <p:spPr>
          <a:xfrm>
            <a:off x="2529216" y="2881980"/>
            <a:ext cx="7622452" cy="5716840"/>
          </a:xfrm>
          <a:prstGeom prst="rect">
            <a:avLst/>
          </a:prstGeom>
          <a:ln w="12700">
            <a:miter lim="400000"/>
          </a:ln>
        </p:spPr>
      </p:pic>
    </p:spTree>
  </p:cSld>
  <p:clrMapOvr>
    <a:masterClrMapping/>
  </p:clrMapOvr>
  <p:transition xmlns:p14="http://schemas.microsoft.com/office/powerpoint/2010/main" spd="med" advClick="1" p14:dur="1000"/>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8" presetID="2" grpId="1" fill="hold">
                                  <p:stCondLst>
                                    <p:cond delay="0"/>
                                  </p:stCondLst>
                                  <p:iterate type="el" backwards="0">
                                    <p:tmAbs val="0"/>
                                  </p:iterate>
                                  <p:childTnLst>
                                    <p:set>
                                      <p:cBhvr>
                                        <p:cTn id="6" fill="hold"/>
                                        <p:tgtEl>
                                          <p:spTgt spid="142"/>
                                        </p:tgtEl>
                                        <p:attrNameLst>
                                          <p:attrName>style.visibility</p:attrName>
                                        </p:attrNameLst>
                                      </p:cBhvr>
                                      <p:to>
                                        <p:strVal val="visible"/>
                                      </p:to>
                                    </p:set>
                                    <p:anim calcmode="lin" valueType="num">
                                      <p:cBhvr>
                                        <p:cTn id="7" dur="1000" fill="hold"/>
                                        <p:tgtEl>
                                          <p:spTgt spid="142"/>
                                        </p:tgtEl>
                                        <p:attrNameLst>
                                          <p:attrName>ppt_x</p:attrName>
                                        </p:attrNameLst>
                                      </p:cBhvr>
                                      <p:tavLst>
                                        <p:tav tm="0">
                                          <p:val>
                                            <p:strVal val="0-#ppt_w/2"/>
                                          </p:val>
                                        </p:tav>
                                        <p:tav tm="100000">
                                          <p:val>
                                            <p:strVal val="#ppt_x"/>
                                          </p:val>
                                        </p:tav>
                                      </p:tavLst>
                                    </p:anim>
                                    <p:anim calcmode="lin" valueType="num">
                                      <p:cBhvr>
                                        <p:cTn id="8" dur="1000" fill="hold"/>
                                        <p:tgtEl>
                                          <p:spTgt spid="14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0" presetID="1" grpId="2" fill="hold">
                                  <p:stCondLst>
                                    <p:cond delay="0"/>
                                  </p:stCondLst>
                                  <p:iterate type="el" backwards="0">
                                    <p:tmAbs val="0"/>
                                  </p:iterate>
                                  <p:childTnLst>
                                    <p:set>
                                      <p:cBhvr>
                                        <p:cTn id="12" fill="hold"/>
                                        <p:tgtEl>
                                          <p:spTgt spid="13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Class="exit" nodeType="clickEffect" presetSubtype="0" presetID="1" grpId="3" fill="hold">
                                  <p:stCondLst>
                                    <p:cond delay="0"/>
                                  </p:stCondLst>
                                  <p:iterate type="el" backwards="0">
                                    <p:tmAbs val="0"/>
                                  </p:iterate>
                                  <p:childTnLst>
                                    <p:set>
                                      <p:cBhvr>
                                        <p:cTn id="16" fill="hold">
                                          <p:stCondLst>
                                            <p:cond delay="0"/>
                                          </p:stCondLst>
                                        </p:cTn>
                                        <p:tgtEl>
                                          <p:spTgt spid="142"/>
                                        </p:tgtEl>
                                        <p:attrNameLst>
                                          <p:attrName>style.visibility</p:attrName>
                                        </p:attrNameLst>
                                      </p:cBhvr>
                                      <p:to>
                                        <p:strVal val="hidden"/>
                                      </p:to>
                                    </p:set>
                                  </p:childTnLst>
                                </p:cTn>
                              </p:par>
                            </p:childTnLst>
                          </p:cTn>
                        </p:par>
                        <p:par>
                          <p:cTn id="17" fill="hold">
                            <p:stCondLst>
                              <p:cond delay="0"/>
                            </p:stCondLst>
                            <p:childTnLst>
                              <p:par>
                                <p:cTn id="18" presetClass="exit" nodeType="afterEffect" presetSubtype="0" presetID="1" grpId="4" fill="hold">
                                  <p:stCondLst>
                                    <p:cond delay="0"/>
                                  </p:stCondLst>
                                  <p:iterate type="el" backwards="0">
                                    <p:tmAbs val="0"/>
                                  </p:iterate>
                                  <p:childTnLst>
                                    <p:set>
                                      <p:cBhvr>
                                        <p:cTn id="19" fill="hold">
                                          <p:stCondLst>
                                            <p:cond delay="0"/>
                                          </p:stCondLst>
                                        </p:cTn>
                                        <p:tgtEl>
                                          <p:spTgt spid="139"/>
                                        </p:tgtEl>
                                        <p:attrNameLst>
                                          <p:attrName>style.visibility</p:attrName>
                                        </p:attrNameLst>
                                      </p:cBhvr>
                                      <p:to>
                                        <p:strVal val="hidden"/>
                                      </p:to>
                                    </p:set>
                                  </p:childTnLst>
                                </p:cTn>
                              </p:par>
                            </p:childTnLst>
                          </p:cTn>
                        </p:par>
                        <p:par>
                          <p:cTn id="20" fill="hold">
                            <p:stCondLst>
                              <p:cond delay="0"/>
                            </p:stCondLst>
                            <p:childTnLst>
                              <p:par>
                                <p:cTn id="21" presetClass="entr" nodeType="afterEffect" presetSubtype="8" presetID="2" grpId="5" fill="hold">
                                  <p:stCondLst>
                                    <p:cond delay="0"/>
                                  </p:stCondLst>
                                  <p:iterate type="el" backwards="0">
                                    <p:tmAbs val="0"/>
                                  </p:iterate>
                                  <p:childTnLst>
                                    <p:set>
                                      <p:cBhvr>
                                        <p:cTn id="22" fill="hold"/>
                                        <p:tgtEl>
                                          <p:spTgt spid="143"/>
                                        </p:tgtEl>
                                        <p:attrNameLst>
                                          <p:attrName>style.visibility</p:attrName>
                                        </p:attrNameLst>
                                      </p:cBhvr>
                                      <p:to>
                                        <p:strVal val="visible"/>
                                      </p:to>
                                    </p:set>
                                    <p:anim calcmode="lin" valueType="num">
                                      <p:cBhvr>
                                        <p:cTn id="23" dur="1000" fill="hold"/>
                                        <p:tgtEl>
                                          <p:spTgt spid="143"/>
                                        </p:tgtEl>
                                        <p:attrNameLst>
                                          <p:attrName>ppt_x</p:attrName>
                                        </p:attrNameLst>
                                      </p:cBhvr>
                                      <p:tavLst>
                                        <p:tav tm="0">
                                          <p:val>
                                            <p:strVal val="0-#ppt_w/2"/>
                                          </p:val>
                                        </p:tav>
                                        <p:tav tm="100000">
                                          <p:val>
                                            <p:strVal val="#ppt_x"/>
                                          </p:val>
                                        </p:tav>
                                      </p:tavLst>
                                    </p:anim>
                                    <p:anim calcmode="lin" valueType="num">
                                      <p:cBhvr>
                                        <p:cTn id="24" dur="1000" fill="hold"/>
                                        <p:tgtEl>
                                          <p:spTgt spid="14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42" grpId="3"/>
      <p:bldP build="whole" bldLvl="1" animBg="1" rev="0" advAuto="0" spid="139" grpId="4"/>
      <p:bldP build="whole" bldLvl="1" animBg="1" rev="0" advAuto="0" spid="143" grpId="5"/>
      <p:bldP build="whole" bldLvl="1" animBg="1" rev="0" advAuto="0" spid="142" grpId="1"/>
      <p:bldP build="whole" bldLvl="1" animBg="1" rev="0" advAuto="0" spid="139" grpId="2"/>
    </p:bldLst>
  </p:timing>
</p:sld>
</file>

<file path=ppt/slides/slide3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68" name="Shape 568"/>
          <p:cNvSpPr/>
          <p:nvPr>
            <p:ph type="title"/>
          </p:nvPr>
        </p:nvSpPr>
        <p:spPr>
          <a:prstGeom prst="rect">
            <a:avLst/>
          </a:prstGeom>
        </p:spPr>
        <p:txBody>
          <a:bodyPr/>
          <a:lstStyle/>
          <a:p>
            <a:pPr/>
            <a:r>
              <a:t>Uso: hacer cambios</a:t>
            </a:r>
          </a:p>
        </p:txBody>
      </p:sp>
      <p:sp>
        <p:nvSpPr>
          <p:cNvPr id="569" name="Shape 569"/>
          <p:cNvSpPr/>
          <p:nvPr>
            <p:ph type="body" idx="1"/>
          </p:nvPr>
        </p:nvSpPr>
        <p:spPr>
          <a:prstGeom prst="rect">
            <a:avLst/>
          </a:prstGeom>
        </p:spPr>
        <p:txBody>
          <a:bodyPr/>
          <a:lstStyle/>
          <a:p>
            <a:pPr marL="1155700" indent="-939800">
              <a:spcBef>
                <a:spcPts val="5000"/>
              </a:spcBef>
              <a:buClr>
                <a:srgbClr val="FFFFFF"/>
              </a:buClr>
              <a:buSzPct val="100000"/>
              <a:buBlip>
                <a:blip r:embed="rId2"/>
              </a:buBlip>
              <a:defRPr sz="4000"/>
            </a:pPr>
            <a:r>
              <a:t>Commit.</a:t>
            </a:r>
          </a:p>
          <a:p>
            <a:pPr marL="1155700" indent="-939800">
              <a:spcBef>
                <a:spcPts val="5000"/>
              </a:spcBef>
              <a:buClr>
                <a:srgbClr val="FFFFFF"/>
              </a:buClr>
              <a:buSzPct val="100000"/>
              <a:buBlip>
                <a:blip r:embed="rId2"/>
              </a:buBlip>
              <a:defRPr sz="4000"/>
            </a:pPr>
            <a:r>
              <a:t>Stage.</a:t>
            </a:r>
          </a:p>
          <a:p>
            <a:pPr marL="1155700" indent="-939800">
              <a:spcBef>
                <a:spcPts val="5000"/>
              </a:spcBef>
              <a:buClr>
                <a:srgbClr val="FFFFFF"/>
              </a:buClr>
              <a:buSzPct val="100000"/>
              <a:buBlip>
                <a:blip r:embed="rId2"/>
              </a:buBlip>
              <a:defRPr sz="4000"/>
            </a:pPr>
            <a:r>
              <a:t>Push.</a:t>
            </a:r>
          </a:p>
        </p:txBody>
      </p:sp>
      <p:sp>
        <p:nvSpPr>
          <p:cNvPr id="570" name="Shape 570"/>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571" name="Shape 571"/>
          <p:cNvSpPr/>
          <p:nvPr/>
        </p:nvSpPr>
        <p:spPr>
          <a:xfrm>
            <a:off x="1243535" y="4019848"/>
            <a:ext cx="769846" cy="876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6100"/>
            </a:lvl1pPr>
          </a:lstStyle>
          <a:p>
            <a:pPr/>
            <a:r>
              <a:t>✔︎</a:t>
            </a:r>
          </a:p>
        </p:txBody>
      </p:sp>
      <p:sp>
        <p:nvSpPr>
          <p:cNvPr id="572" name="Shape 572"/>
          <p:cNvSpPr/>
          <p:nvPr/>
        </p:nvSpPr>
        <p:spPr>
          <a:xfrm>
            <a:off x="1243535" y="5245100"/>
            <a:ext cx="769846" cy="876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6100"/>
            </a:lvl1pPr>
          </a:lstStyle>
          <a:p>
            <a:pPr/>
            <a:r>
              <a:t>✔︎</a:t>
            </a:r>
          </a:p>
        </p:txBody>
      </p:sp>
      <p:sp>
        <p:nvSpPr>
          <p:cNvPr id="573" name="Shape 573"/>
          <p:cNvSpPr/>
          <p:nvPr/>
        </p:nvSpPr>
        <p:spPr>
          <a:xfrm>
            <a:off x="1256235" y="6495751"/>
            <a:ext cx="769846" cy="876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6100"/>
            </a:lvl1pPr>
          </a:lstStyle>
          <a:p>
            <a:pPr/>
            <a:r>
              <a:t>✔︎</a:t>
            </a:r>
          </a:p>
        </p:txBody>
      </p:sp>
    </p:spTree>
  </p:cSld>
  <p:clrMapOvr>
    <a:masterClrMapping/>
  </p:clrMapOvr>
  <p:transition xmlns:p14="http://schemas.microsoft.com/office/powerpoint/2010/main" spd="med" advClick="1" p14:dur="1000"/>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0" presetID="1" grpId="1" fill="hold">
                                  <p:stCondLst>
                                    <p:cond delay="0"/>
                                  </p:stCondLst>
                                  <p:iterate type="el" backwards="0">
                                    <p:tmAbs val="0"/>
                                  </p:iterate>
                                  <p:childTnLst>
                                    <p:set>
                                      <p:cBhvr>
                                        <p:cTn id="6" fill="hold"/>
                                        <p:tgtEl>
                                          <p:spTgt spid="569">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569">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8" presetID="22" grpId="2" fill="hold">
                                  <p:stCondLst>
                                    <p:cond delay="0"/>
                                  </p:stCondLst>
                                  <p:iterate type="el" backwards="0">
                                    <p:tmAbs val="0"/>
                                  </p:iterate>
                                  <p:childTnLst>
                                    <p:set>
                                      <p:cBhvr>
                                        <p:cTn id="12" fill="hold"/>
                                        <p:tgtEl>
                                          <p:spTgt spid="571"/>
                                        </p:tgtEl>
                                        <p:attrNameLst>
                                          <p:attrName>style.visibility</p:attrName>
                                        </p:attrNameLst>
                                      </p:cBhvr>
                                      <p:to>
                                        <p:strVal val="visible"/>
                                      </p:to>
                                    </p:set>
                                    <p:animEffect filter="wipe(left)" transition="in">
                                      <p:cBhvr>
                                        <p:cTn id="13" dur="1000"/>
                                        <p:tgtEl>
                                          <p:spTgt spid="571"/>
                                        </p:tgtEl>
                                      </p:cBhvr>
                                    </p:animEffect>
                                  </p:childTnLst>
                                </p:cTn>
                              </p:par>
                            </p:childTnLst>
                          </p:cTn>
                        </p:par>
                        <p:par>
                          <p:cTn id="14" fill="hold">
                            <p:stCondLst>
                              <p:cond delay="1000"/>
                            </p:stCondLst>
                            <p:childTnLst>
                              <p:par>
                                <p:cTn id="15" presetClass="entr" nodeType="afterEffect" presetSubtype="0" presetID="1" grpId="1" fill="hold">
                                  <p:stCondLst>
                                    <p:cond delay="0"/>
                                  </p:stCondLst>
                                  <p:iterate type="el" backwards="0">
                                    <p:tmAbs val="0"/>
                                  </p:iterate>
                                  <p:childTnLst>
                                    <p:set>
                                      <p:cBhvr>
                                        <p:cTn id="16" fill="hold"/>
                                        <p:tgtEl>
                                          <p:spTgt spid="569">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Class="entr" nodeType="clickEffect" presetSubtype="8" presetID="22" grpId="3" fill="hold">
                                  <p:stCondLst>
                                    <p:cond delay="0"/>
                                  </p:stCondLst>
                                  <p:iterate type="el" backwards="0">
                                    <p:tmAbs val="0"/>
                                  </p:iterate>
                                  <p:childTnLst>
                                    <p:set>
                                      <p:cBhvr>
                                        <p:cTn id="20" fill="hold"/>
                                        <p:tgtEl>
                                          <p:spTgt spid="572"/>
                                        </p:tgtEl>
                                        <p:attrNameLst>
                                          <p:attrName>style.visibility</p:attrName>
                                        </p:attrNameLst>
                                      </p:cBhvr>
                                      <p:to>
                                        <p:strVal val="visible"/>
                                      </p:to>
                                    </p:set>
                                    <p:animEffect filter="wipe(left)" transition="in">
                                      <p:cBhvr>
                                        <p:cTn id="21" dur="1000"/>
                                        <p:tgtEl>
                                          <p:spTgt spid="572"/>
                                        </p:tgtEl>
                                      </p:cBhvr>
                                    </p:animEffect>
                                  </p:childTnLst>
                                </p:cTn>
                              </p:par>
                            </p:childTnLst>
                          </p:cTn>
                        </p:par>
                        <p:par>
                          <p:cTn id="22" fill="hold">
                            <p:stCondLst>
                              <p:cond delay="1000"/>
                            </p:stCondLst>
                            <p:childTnLst>
                              <p:par>
                                <p:cTn id="23" presetClass="entr" nodeType="afterEffect" presetSubtype="0" presetID="1" grpId="1" fill="hold">
                                  <p:stCondLst>
                                    <p:cond delay="0"/>
                                  </p:stCondLst>
                                  <p:iterate type="el" backwards="0">
                                    <p:tmAbs val="0"/>
                                  </p:iterate>
                                  <p:childTnLst>
                                    <p:set>
                                      <p:cBhvr>
                                        <p:cTn id="24" fill="hold"/>
                                        <p:tgtEl>
                                          <p:spTgt spid="569">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Class="entr" nodeType="clickEffect" presetSubtype="8" presetID="22" grpId="4" fill="hold">
                                  <p:stCondLst>
                                    <p:cond delay="0"/>
                                  </p:stCondLst>
                                  <p:iterate type="el" backwards="0">
                                    <p:tmAbs val="0"/>
                                  </p:iterate>
                                  <p:childTnLst>
                                    <p:set>
                                      <p:cBhvr>
                                        <p:cTn id="28" fill="hold"/>
                                        <p:tgtEl>
                                          <p:spTgt spid="573"/>
                                        </p:tgtEl>
                                        <p:attrNameLst>
                                          <p:attrName>style.visibility</p:attrName>
                                        </p:attrNameLst>
                                      </p:cBhvr>
                                      <p:to>
                                        <p:strVal val="visible"/>
                                      </p:to>
                                    </p:set>
                                    <p:animEffect filter="wipe(left)" transition="in">
                                      <p:cBhvr>
                                        <p:cTn id="29" dur="1000"/>
                                        <p:tgtEl>
                                          <p:spTgt spid="57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572" grpId="3"/>
      <p:bldP build="whole" bldLvl="1" animBg="1" rev="0" advAuto="0" spid="571" grpId="2"/>
      <p:bldP build="whole" bldLvl="1" animBg="1" rev="0" advAuto="0" spid="573" grpId="4"/>
      <p:bldP build="p" bldLvl="5" animBg="1" rev="0" advAuto="0" spid="569" grpId="1"/>
    </p:bldLst>
  </p:timing>
</p:sld>
</file>

<file path=ppt/slides/slide3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75" name="Shape 575"/>
          <p:cNvSpPr/>
          <p:nvPr>
            <p:ph type="title"/>
          </p:nvPr>
        </p:nvSpPr>
        <p:spPr>
          <a:prstGeom prst="rect">
            <a:avLst/>
          </a:prstGeom>
        </p:spPr>
        <p:txBody>
          <a:bodyPr/>
          <a:lstStyle/>
          <a:p>
            <a:pPr/>
            <a:r>
              <a:t>Uso: branch</a:t>
            </a:r>
          </a:p>
        </p:txBody>
      </p:sp>
      <p:sp>
        <p:nvSpPr>
          <p:cNvPr id="576" name="Shape 576"/>
          <p:cNvSpPr/>
          <p:nvPr>
            <p:ph type="body" idx="1"/>
          </p:nvPr>
        </p:nvSpPr>
        <p:spPr>
          <a:prstGeom prst="rect">
            <a:avLst/>
          </a:prstGeom>
        </p:spPr>
        <p:txBody>
          <a:bodyPr/>
          <a:lstStyle/>
          <a:p>
            <a:pPr marL="1155700" indent="-939800">
              <a:spcBef>
                <a:spcPts val="5000"/>
              </a:spcBef>
              <a:buClr>
                <a:srgbClr val="FFFFFF"/>
              </a:buClr>
              <a:buSzPct val="100000"/>
              <a:buBlip>
                <a:blip r:embed="rId2"/>
              </a:buBlip>
              <a:defRPr sz="4000"/>
            </a:pPr>
            <a:r>
              <a:t>Crear branch.</a:t>
            </a:r>
          </a:p>
          <a:p>
            <a:pPr marL="1155700" indent="-939800">
              <a:spcBef>
                <a:spcPts val="5000"/>
              </a:spcBef>
              <a:buClr>
                <a:srgbClr val="FFFFFF"/>
              </a:buClr>
              <a:buSzPct val="100000"/>
              <a:buBlip>
                <a:blip r:embed="rId2"/>
              </a:buBlip>
              <a:defRPr sz="4000"/>
            </a:pPr>
            <a:r>
              <a:t>Merge.</a:t>
            </a:r>
          </a:p>
          <a:p>
            <a:pPr marL="1155700" indent="-939800">
              <a:spcBef>
                <a:spcPts val="5000"/>
              </a:spcBef>
              <a:buClr>
                <a:srgbClr val="FFFFFF"/>
              </a:buClr>
              <a:buSzPct val="100000"/>
              <a:buBlip>
                <a:blip r:embed="rId2"/>
              </a:buBlip>
              <a:defRPr sz="4000"/>
            </a:pPr>
            <a:r>
              <a:t>Resolución conflictos.</a:t>
            </a:r>
          </a:p>
        </p:txBody>
      </p:sp>
      <p:sp>
        <p:nvSpPr>
          <p:cNvPr id="577" name="Shape 577"/>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578" name="Shape 578"/>
          <p:cNvSpPr/>
          <p:nvPr/>
        </p:nvSpPr>
        <p:spPr>
          <a:xfrm>
            <a:off x="1230835" y="4045248"/>
            <a:ext cx="769846" cy="876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6100"/>
            </a:lvl1pPr>
          </a:lstStyle>
          <a:p>
            <a:pPr/>
            <a:r>
              <a:t>✔︎</a:t>
            </a:r>
          </a:p>
        </p:txBody>
      </p:sp>
      <p:sp>
        <p:nvSpPr>
          <p:cNvPr id="579" name="Shape 579"/>
          <p:cNvSpPr/>
          <p:nvPr/>
        </p:nvSpPr>
        <p:spPr>
          <a:xfrm>
            <a:off x="1230835" y="5270500"/>
            <a:ext cx="769846" cy="876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6100"/>
            </a:lvl1pPr>
          </a:lstStyle>
          <a:p>
            <a:pPr/>
            <a:r>
              <a:t>✔︎</a:t>
            </a:r>
          </a:p>
        </p:txBody>
      </p:sp>
      <p:sp>
        <p:nvSpPr>
          <p:cNvPr id="580" name="Shape 580"/>
          <p:cNvSpPr/>
          <p:nvPr/>
        </p:nvSpPr>
        <p:spPr>
          <a:xfrm>
            <a:off x="1243535" y="6521151"/>
            <a:ext cx="769846" cy="876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6100"/>
            </a:lvl1pPr>
          </a:lstStyle>
          <a:p>
            <a:pPr/>
            <a:r>
              <a:t>✔︎</a:t>
            </a:r>
          </a:p>
        </p:txBody>
      </p:sp>
    </p:spTree>
  </p:cSld>
  <p:clrMapOvr>
    <a:masterClrMapping/>
  </p:clrMapOvr>
  <p:transition xmlns:p14="http://schemas.microsoft.com/office/powerpoint/2010/main" spd="med" advClick="1" p14:dur="1000"/>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0" presetID="1" grpId="1" fill="hold">
                                  <p:stCondLst>
                                    <p:cond delay="0"/>
                                  </p:stCondLst>
                                  <p:iterate type="el" backwards="0">
                                    <p:tmAbs val="0"/>
                                  </p:iterate>
                                  <p:childTnLst>
                                    <p:set>
                                      <p:cBhvr>
                                        <p:cTn id="6" fill="hold"/>
                                        <p:tgtEl>
                                          <p:spTgt spid="576">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576">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8" presetID="22" grpId="2" fill="hold">
                                  <p:stCondLst>
                                    <p:cond delay="0"/>
                                  </p:stCondLst>
                                  <p:iterate type="el" backwards="0">
                                    <p:tmAbs val="0"/>
                                  </p:iterate>
                                  <p:childTnLst>
                                    <p:set>
                                      <p:cBhvr>
                                        <p:cTn id="12" fill="hold"/>
                                        <p:tgtEl>
                                          <p:spTgt spid="578"/>
                                        </p:tgtEl>
                                        <p:attrNameLst>
                                          <p:attrName>style.visibility</p:attrName>
                                        </p:attrNameLst>
                                      </p:cBhvr>
                                      <p:to>
                                        <p:strVal val="visible"/>
                                      </p:to>
                                    </p:set>
                                    <p:animEffect filter="wipe(left)" transition="in">
                                      <p:cBhvr>
                                        <p:cTn id="13" dur="1000"/>
                                        <p:tgtEl>
                                          <p:spTgt spid="578"/>
                                        </p:tgtEl>
                                      </p:cBhvr>
                                    </p:animEffect>
                                  </p:childTnLst>
                                </p:cTn>
                              </p:par>
                            </p:childTnLst>
                          </p:cTn>
                        </p:par>
                        <p:par>
                          <p:cTn id="14" fill="hold">
                            <p:stCondLst>
                              <p:cond delay="1000"/>
                            </p:stCondLst>
                            <p:childTnLst>
                              <p:par>
                                <p:cTn id="15" presetClass="entr" nodeType="afterEffect" presetSubtype="0" presetID="1" grpId="1" fill="hold">
                                  <p:stCondLst>
                                    <p:cond delay="0"/>
                                  </p:stCondLst>
                                  <p:iterate type="el" backwards="0">
                                    <p:tmAbs val="0"/>
                                  </p:iterate>
                                  <p:childTnLst>
                                    <p:set>
                                      <p:cBhvr>
                                        <p:cTn id="16" fill="hold"/>
                                        <p:tgtEl>
                                          <p:spTgt spid="576">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Class="entr" nodeType="clickEffect" presetSubtype="8" presetID="22" grpId="3" fill="hold">
                                  <p:stCondLst>
                                    <p:cond delay="0"/>
                                  </p:stCondLst>
                                  <p:iterate type="el" backwards="0">
                                    <p:tmAbs val="0"/>
                                  </p:iterate>
                                  <p:childTnLst>
                                    <p:set>
                                      <p:cBhvr>
                                        <p:cTn id="20" fill="hold"/>
                                        <p:tgtEl>
                                          <p:spTgt spid="579"/>
                                        </p:tgtEl>
                                        <p:attrNameLst>
                                          <p:attrName>style.visibility</p:attrName>
                                        </p:attrNameLst>
                                      </p:cBhvr>
                                      <p:to>
                                        <p:strVal val="visible"/>
                                      </p:to>
                                    </p:set>
                                    <p:animEffect filter="wipe(left)" transition="in">
                                      <p:cBhvr>
                                        <p:cTn id="21" dur="1000"/>
                                        <p:tgtEl>
                                          <p:spTgt spid="579"/>
                                        </p:tgtEl>
                                      </p:cBhvr>
                                    </p:animEffect>
                                  </p:childTnLst>
                                </p:cTn>
                              </p:par>
                            </p:childTnLst>
                          </p:cTn>
                        </p:par>
                        <p:par>
                          <p:cTn id="22" fill="hold">
                            <p:stCondLst>
                              <p:cond delay="1000"/>
                            </p:stCondLst>
                            <p:childTnLst>
                              <p:par>
                                <p:cTn id="23" presetClass="entr" nodeType="afterEffect" presetSubtype="0" presetID="1" grpId="1" fill="hold">
                                  <p:stCondLst>
                                    <p:cond delay="0"/>
                                  </p:stCondLst>
                                  <p:iterate type="el" backwards="0">
                                    <p:tmAbs val="0"/>
                                  </p:iterate>
                                  <p:childTnLst>
                                    <p:set>
                                      <p:cBhvr>
                                        <p:cTn id="24" fill="hold"/>
                                        <p:tgtEl>
                                          <p:spTgt spid="576">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Class="entr" nodeType="clickEffect" presetSubtype="8" presetID="22" grpId="4" fill="hold">
                                  <p:stCondLst>
                                    <p:cond delay="0"/>
                                  </p:stCondLst>
                                  <p:iterate type="el" backwards="0">
                                    <p:tmAbs val="0"/>
                                  </p:iterate>
                                  <p:childTnLst>
                                    <p:set>
                                      <p:cBhvr>
                                        <p:cTn id="28" fill="hold"/>
                                        <p:tgtEl>
                                          <p:spTgt spid="580"/>
                                        </p:tgtEl>
                                        <p:attrNameLst>
                                          <p:attrName>style.visibility</p:attrName>
                                        </p:attrNameLst>
                                      </p:cBhvr>
                                      <p:to>
                                        <p:strVal val="visible"/>
                                      </p:to>
                                    </p:set>
                                    <p:animEffect filter="wipe(left)" transition="in">
                                      <p:cBhvr>
                                        <p:cTn id="29" dur="1000"/>
                                        <p:tgtEl>
                                          <p:spTgt spid="58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576" grpId="1"/>
      <p:bldP build="whole" bldLvl="1" animBg="1" rev="0" advAuto="0" spid="579" grpId="3"/>
      <p:bldP build="whole" bldLvl="1" animBg="1" rev="0" advAuto="0" spid="578" grpId="2"/>
      <p:bldP build="whole" bldLvl="1" animBg="1" rev="0" advAuto="0" spid="580" grpId="4"/>
    </p:bldLst>
  </p:timing>
</p:sld>
</file>

<file path=ppt/slides/slide3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82" name="Shape 582"/>
          <p:cNvSpPr/>
          <p:nvPr>
            <p:ph type="title"/>
          </p:nvPr>
        </p:nvSpPr>
        <p:spPr>
          <a:prstGeom prst="rect">
            <a:avLst/>
          </a:prstGeom>
        </p:spPr>
        <p:txBody>
          <a:bodyPr/>
          <a:lstStyle/>
          <a:p>
            <a:pPr/>
            <a:r>
              <a:t>Uso: gestión</a:t>
            </a:r>
          </a:p>
        </p:txBody>
      </p:sp>
      <p:sp>
        <p:nvSpPr>
          <p:cNvPr id="583" name="Shape 583"/>
          <p:cNvSpPr/>
          <p:nvPr>
            <p:ph type="body" idx="1"/>
          </p:nvPr>
        </p:nvSpPr>
        <p:spPr>
          <a:prstGeom prst="rect">
            <a:avLst/>
          </a:prstGeom>
        </p:spPr>
        <p:txBody>
          <a:bodyPr/>
          <a:lstStyle/>
          <a:p>
            <a:pPr marL="1155700" indent="-939800">
              <a:spcBef>
                <a:spcPts val="5000"/>
              </a:spcBef>
              <a:buClr>
                <a:srgbClr val="FFFFFF"/>
              </a:buClr>
              <a:buSzPct val="100000"/>
              <a:buBlip>
                <a:blip r:embed="rId2"/>
              </a:buBlip>
              <a:defRPr sz="4000"/>
            </a:pPr>
            <a:r>
              <a:t>Git GUI.</a:t>
            </a:r>
          </a:p>
          <a:p>
            <a:pPr marL="1155700" indent="-939800">
              <a:spcBef>
                <a:spcPts val="5000"/>
              </a:spcBef>
              <a:buClr>
                <a:srgbClr val="FFFFFF"/>
              </a:buClr>
              <a:buSzPct val="100000"/>
              <a:buBlip>
                <a:blip r:embed="rId2"/>
              </a:buBlip>
              <a:defRPr sz="4000"/>
            </a:pPr>
            <a:r>
              <a:t>Visual Studio: Cambios.</a:t>
            </a:r>
          </a:p>
          <a:p>
            <a:pPr marL="1155700" indent="-939800">
              <a:spcBef>
                <a:spcPts val="5000"/>
              </a:spcBef>
              <a:buClr>
                <a:srgbClr val="FFFFFF"/>
              </a:buClr>
              <a:buSzPct val="100000"/>
              <a:buBlip>
                <a:blip r:embed="rId2"/>
              </a:buBlip>
              <a:defRPr sz="4000"/>
            </a:pPr>
            <a:r>
              <a:t>Source Tree.</a:t>
            </a:r>
          </a:p>
        </p:txBody>
      </p:sp>
      <p:sp>
        <p:nvSpPr>
          <p:cNvPr id="584" name="Shape 584"/>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585" name="Shape 585"/>
          <p:cNvSpPr/>
          <p:nvPr/>
        </p:nvSpPr>
        <p:spPr>
          <a:xfrm>
            <a:off x="1218135" y="4101466"/>
            <a:ext cx="769846" cy="876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6100"/>
            </a:lvl1pPr>
          </a:lstStyle>
          <a:p>
            <a:pPr/>
            <a:r>
              <a:t>✔︎</a:t>
            </a:r>
          </a:p>
        </p:txBody>
      </p:sp>
      <p:sp>
        <p:nvSpPr>
          <p:cNvPr id="586" name="Shape 586"/>
          <p:cNvSpPr/>
          <p:nvPr/>
        </p:nvSpPr>
        <p:spPr>
          <a:xfrm>
            <a:off x="1218135" y="5283200"/>
            <a:ext cx="769846" cy="876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6100"/>
            </a:lvl1pPr>
          </a:lstStyle>
          <a:p>
            <a:pPr/>
            <a:r>
              <a:t>✔︎</a:t>
            </a:r>
          </a:p>
        </p:txBody>
      </p:sp>
      <p:sp>
        <p:nvSpPr>
          <p:cNvPr id="587" name="Shape 587"/>
          <p:cNvSpPr/>
          <p:nvPr/>
        </p:nvSpPr>
        <p:spPr>
          <a:xfrm>
            <a:off x="1218135" y="6604633"/>
            <a:ext cx="769846" cy="876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6100"/>
            </a:lvl1pPr>
          </a:lstStyle>
          <a:p>
            <a:pPr/>
            <a:r>
              <a:t>✔︎</a:t>
            </a:r>
          </a:p>
        </p:txBody>
      </p:sp>
    </p:spTree>
  </p:cSld>
  <p:clrMapOvr>
    <a:masterClrMapping/>
  </p:clrMapOvr>
  <p:transition xmlns:p14="http://schemas.microsoft.com/office/powerpoint/2010/main" spd="med" advClick="1" p14:dur="1000"/>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0" presetID="1" grpId="1" fill="hold">
                                  <p:stCondLst>
                                    <p:cond delay="0"/>
                                  </p:stCondLst>
                                  <p:iterate type="el" backwards="0">
                                    <p:tmAbs val="0"/>
                                  </p:iterate>
                                  <p:childTnLst>
                                    <p:set>
                                      <p:cBhvr>
                                        <p:cTn id="6" fill="hold"/>
                                        <p:tgtEl>
                                          <p:spTgt spid="583">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583">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8" presetID="22" grpId="2" fill="hold">
                                  <p:stCondLst>
                                    <p:cond delay="0"/>
                                  </p:stCondLst>
                                  <p:iterate type="el" backwards="0">
                                    <p:tmAbs val="0"/>
                                  </p:iterate>
                                  <p:childTnLst>
                                    <p:set>
                                      <p:cBhvr>
                                        <p:cTn id="12" fill="hold"/>
                                        <p:tgtEl>
                                          <p:spTgt spid="585"/>
                                        </p:tgtEl>
                                        <p:attrNameLst>
                                          <p:attrName>style.visibility</p:attrName>
                                        </p:attrNameLst>
                                      </p:cBhvr>
                                      <p:to>
                                        <p:strVal val="visible"/>
                                      </p:to>
                                    </p:set>
                                    <p:animEffect filter="wipe(left)" transition="in">
                                      <p:cBhvr>
                                        <p:cTn id="13" dur="1000"/>
                                        <p:tgtEl>
                                          <p:spTgt spid="585"/>
                                        </p:tgtEl>
                                      </p:cBhvr>
                                    </p:animEffect>
                                  </p:childTnLst>
                                </p:cTn>
                              </p:par>
                            </p:childTnLst>
                          </p:cTn>
                        </p:par>
                        <p:par>
                          <p:cTn id="14" fill="hold">
                            <p:stCondLst>
                              <p:cond delay="1000"/>
                            </p:stCondLst>
                            <p:childTnLst>
                              <p:par>
                                <p:cTn id="15" presetClass="entr" nodeType="afterEffect" presetSubtype="0" presetID="1" grpId="1" fill="hold">
                                  <p:stCondLst>
                                    <p:cond delay="0"/>
                                  </p:stCondLst>
                                  <p:iterate type="el" backwards="0">
                                    <p:tmAbs val="0"/>
                                  </p:iterate>
                                  <p:childTnLst>
                                    <p:set>
                                      <p:cBhvr>
                                        <p:cTn id="16" fill="hold"/>
                                        <p:tgtEl>
                                          <p:spTgt spid="583">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Class="entr" nodeType="clickEffect" presetSubtype="8" presetID="22" grpId="3" fill="hold">
                                  <p:stCondLst>
                                    <p:cond delay="0"/>
                                  </p:stCondLst>
                                  <p:iterate type="el" backwards="0">
                                    <p:tmAbs val="0"/>
                                  </p:iterate>
                                  <p:childTnLst>
                                    <p:set>
                                      <p:cBhvr>
                                        <p:cTn id="20" fill="hold"/>
                                        <p:tgtEl>
                                          <p:spTgt spid="586"/>
                                        </p:tgtEl>
                                        <p:attrNameLst>
                                          <p:attrName>style.visibility</p:attrName>
                                        </p:attrNameLst>
                                      </p:cBhvr>
                                      <p:to>
                                        <p:strVal val="visible"/>
                                      </p:to>
                                    </p:set>
                                    <p:animEffect filter="wipe(left)" transition="in">
                                      <p:cBhvr>
                                        <p:cTn id="21" dur="1000"/>
                                        <p:tgtEl>
                                          <p:spTgt spid="586"/>
                                        </p:tgtEl>
                                      </p:cBhvr>
                                    </p:animEffect>
                                  </p:childTnLst>
                                </p:cTn>
                              </p:par>
                            </p:childTnLst>
                          </p:cTn>
                        </p:par>
                        <p:par>
                          <p:cTn id="22" fill="hold">
                            <p:stCondLst>
                              <p:cond delay="1000"/>
                            </p:stCondLst>
                            <p:childTnLst>
                              <p:par>
                                <p:cTn id="23" presetClass="entr" nodeType="afterEffect" presetSubtype="0" presetID="1" grpId="1" fill="hold">
                                  <p:stCondLst>
                                    <p:cond delay="0"/>
                                  </p:stCondLst>
                                  <p:iterate type="el" backwards="0">
                                    <p:tmAbs val="0"/>
                                  </p:iterate>
                                  <p:childTnLst>
                                    <p:set>
                                      <p:cBhvr>
                                        <p:cTn id="24" fill="hold"/>
                                        <p:tgtEl>
                                          <p:spTgt spid="583">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Class="entr" nodeType="clickEffect" presetSubtype="8" presetID="22" grpId="4" fill="hold">
                                  <p:stCondLst>
                                    <p:cond delay="0"/>
                                  </p:stCondLst>
                                  <p:iterate type="el" backwards="0">
                                    <p:tmAbs val="0"/>
                                  </p:iterate>
                                  <p:childTnLst>
                                    <p:set>
                                      <p:cBhvr>
                                        <p:cTn id="28" fill="hold"/>
                                        <p:tgtEl>
                                          <p:spTgt spid="587"/>
                                        </p:tgtEl>
                                        <p:attrNameLst>
                                          <p:attrName>style.visibility</p:attrName>
                                        </p:attrNameLst>
                                      </p:cBhvr>
                                      <p:to>
                                        <p:strVal val="visible"/>
                                      </p:to>
                                    </p:set>
                                    <p:animEffect filter="wipe(left)" transition="in">
                                      <p:cBhvr>
                                        <p:cTn id="29" dur="1000"/>
                                        <p:tgtEl>
                                          <p:spTgt spid="58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583" grpId="1"/>
      <p:bldP build="whole" bldLvl="1" animBg="1" rev="0" advAuto="0" spid="585" grpId="2"/>
      <p:bldP build="whole" bldLvl="1" animBg="1" rev="0" advAuto="0" spid="587" grpId="4"/>
      <p:bldP build="whole" bldLvl="1" animBg="1" rev="0" advAuto="0" spid="586" grpId="3"/>
    </p:bldLst>
  </p:timing>
</p:sld>
</file>

<file path=ppt/slides/slide3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89" name="Shape 589"/>
          <p:cNvSpPr/>
          <p:nvPr>
            <p:ph type="title"/>
          </p:nvPr>
        </p:nvSpPr>
        <p:spPr>
          <a:prstGeom prst="rect">
            <a:avLst/>
          </a:prstGeom>
        </p:spPr>
        <p:txBody>
          <a:bodyPr/>
          <a:lstStyle/>
          <a:p>
            <a:pPr/>
            <a:r>
              <a:t>Filosofía</a:t>
            </a:r>
          </a:p>
        </p:txBody>
      </p:sp>
      <p:sp>
        <p:nvSpPr>
          <p:cNvPr id="590" name="Shape 590"/>
          <p:cNvSpPr/>
          <p:nvPr>
            <p:ph type="body" idx="1"/>
          </p:nvPr>
        </p:nvSpPr>
        <p:spPr>
          <a:prstGeom prst="rect">
            <a:avLst/>
          </a:prstGeom>
        </p:spPr>
        <p:txBody>
          <a:bodyPr anchor="t"/>
          <a:lstStyle/>
          <a:p>
            <a:pPr marL="0" indent="0" algn="ctr">
              <a:buSzTx/>
              <a:buNone/>
              <a:defRPr b="1">
                <a:latin typeface="Helvetica"/>
                <a:ea typeface="Helvetica"/>
                <a:cs typeface="Helvetica"/>
                <a:sym typeface="Helvetica"/>
              </a:defRPr>
            </a:pPr>
            <a:r>
              <a:t>Branch per feature:</a:t>
            </a:r>
          </a:p>
          <a:p>
            <a:pPr marL="546100" indent="-546100">
              <a:spcBef>
                <a:spcPts val="6300"/>
              </a:spcBef>
              <a:buSzPct val="100000"/>
              <a:defRPr sz="3400"/>
            </a:pPr>
            <a:r>
              <a:t>Cada característica solo tiene responsabilidad sobre sí misma, distinto branch por cada característica.</a:t>
            </a:r>
          </a:p>
          <a:p>
            <a:pPr marL="546100" indent="-546100">
              <a:spcBef>
                <a:spcPts val="6300"/>
              </a:spcBef>
              <a:buSzPct val="100000"/>
              <a:defRPr sz="3400"/>
            </a:pPr>
            <a:r>
              <a:t>Característica terminada es branch eliminado.</a:t>
            </a:r>
          </a:p>
          <a:p>
            <a:pPr marL="546100" indent="-546100">
              <a:spcBef>
                <a:spcPts val="6300"/>
              </a:spcBef>
              <a:buSzPct val="100000"/>
              <a:defRPr sz="3400"/>
            </a:pPr>
            <a:r>
              <a:t>Hotfix se hará en la release más antigua y será heredado.</a:t>
            </a:r>
          </a:p>
        </p:txBody>
      </p:sp>
      <p:sp>
        <p:nvSpPr>
          <p:cNvPr id="591" name="Shape 59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14:dur="1000"/>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0" presetID="1" grpId="1" fill="hold">
                                  <p:stCondLst>
                                    <p:cond delay="0"/>
                                  </p:stCondLst>
                                  <p:iterate type="el" backwards="0">
                                    <p:tmAbs val="0"/>
                                  </p:iterate>
                                  <p:childTnLst>
                                    <p:set>
                                      <p:cBhvr>
                                        <p:cTn id="6" fill="hold"/>
                                        <p:tgtEl>
                                          <p:spTgt spid="590">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590">
                                            <p:txEl>
                                              <p:pRg st="0" end="0"/>
                                            </p:txEl>
                                          </p:spTgt>
                                        </p:tgtEl>
                                        <p:attrNameLst>
                                          <p:attrName>style.visibility</p:attrName>
                                        </p:attrNameLst>
                                      </p:cBhvr>
                                      <p:to>
                                        <p:strVal val="visible"/>
                                      </p:to>
                                    </p:set>
                                  </p:childTnLst>
                                </p:cTn>
                              </p:par>
                            </p:childTnLst>
                          </p:cTn>
                        </p:par>
                        <p:par>
                          <p:cTn id="9" fill="hold">
                            <p:stCondLst>
                              <p:cond delay="0"/>
                            </p:stCondLst>
                            <p:childTnLst>
                              <p:par>
                                <p:cTn id="10" presetClass="entr" nodeType="afterEffect" presetSubtype="0" presetID="1" grpId="1" fill="hold">
                                  <p:stCondLst>
                                    <p:cond delay="0"/>
                                  </p:stCondLst>
                                  <p:iterate type="el" backwards="0">
                                    <p:tmAbs val="0"/>
                                  </p:iterate>
                                  <p:childTnLst>
                                    <p:set>
                                      <p:cBhvr>
                                        <p:cTn id="11" fill="hold"/>
                                        <p:tgtEl>
                                          <p:spTgt spid="590">
                                            <p:txEl>
                                              <p:pRg st="1" end="1"/>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Class="entr" nodeType="clickEffect" presetSubtype="0" presetID="1" grpId="1" fill="hold">
                                  <p:stCondLst>
                                    <p:cond delay="0"/>
                                  </p:stCondLst>
                                  <p:iterate type="el" backwards="0">
                                    <p:tmAbs val="0"/>
                                  </p:iterate>
                                  <p:childTnLst>
                                    <p:set>
                                      <p:cBhvr>
                                        <p:cTn id="15" fill="hold"/>
                                        <p:tgtEl>
                                          <p:spTgt spid="590">
                                            <p:txEl>
                                              <p:pRg st="2" end="2"/>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Class="entr" nodeType="clickEffect" presetSubtype="0" presetID="1" grpId="1" fill="hold">
                                  <p:stCondLst>
                                    <p:cond delay="0"/>
                                  </p:stCondLst>
                                  <p:iterate type="el" backwards="0">
                                    <p:tmAbs val="0"/>
                                  </p:iterate>
                                  <p:childTnLst>
                                    <p:set>
                                      <p:cBhvr>
                                        <p:cTn id="19" fill="hold"/>
                                        <p:tgtEl>
                                          <p:spTgt spid="590">
                                            <p:txEl>
                                              <p:pRg st="3" end="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590" grpId="1"/>
    </p:bldLst>
  </p:timing>
</p:sld>
</file>

<file path=ppt/slides/slide3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95" name="Shape 595"/>
          <p:cNvSpPr/>
          <p:nvPr>
            <p:ph type="sldNum" sz="quarter" idx="4294967295"/>
          </p:nvPr>
        </p:nvSpPr>
        <p:spPr>
          <a:xfrm>
            <a:off x="11925517" y="9024622"/>
            <a:ext cx="410953" cy="4191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596" name="pasted-image.png"/>
          <p:cNvPicPr>
            <a:picLocks noChangeAspect="1"/>
          </p:cNvPicPr>
          <p:nvPr/>
        </p:nvPicPr>
        <p:blipFill>
          <a:blip r:embed="rId3">
            <a:extLst/>
          </a:blip>
          <a:stretch>
            <a:fillRect/>
          </a:stretch>
        </p:blipFill>
        <p:spPr>
          <a:xfrm>
            <a:off x="523392" y="1176437"/>
            <a:ext cx="11958016" cy="7400726"/>
          </a:xfrm>
          <a:prstGeom prst="rect">
            <a:avLst/>
          </a:prstGeom>
          <a:ln w="12700">
            <a:miter lim="400000"/>
          </a:ln>
        </p:spPr>
      </p:pic>
      <p:sp>
        <p:nvSpPr>
          <p:cNvPr id="597" name="Shape 597"/>
          <p:cNvSpPr/>
          <p:nvPr/>
        </p:nvSpPr>
        <p:spPr>
          <a:xfrm>
            <a:off x="10477328" y="143825"/>
            <a:ext cx="1750315" cy="685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r"/>
          </a:lstStyle>
          <a:p>
            <a:pPr/>
            <a:r>
              <a:t>filosofía</a:t>
            </a:r>
          </a:p>
        </p:txBody>
      </p:sp>
      <p:sp>
        <p:nvSpPr>
          <p:cNvPr id="598" name="Shape 598"/>
          <p:cNvSpPr/>
          <p:nvPr/>
        </p:nvSpPr>
        <p:spPr>
          <a:xfrm>
            <a:off x="2690307" y="2173435"/>
            <a:ext cx="571575" cy="57157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10800" y="21600"/>
                </a:lnTo>
                <a:lnTo>
                  <a:pt x="21600" y="10800"/>
                </a:lnTo>
                <a:lnTo>
                  <a:pt x="10800" y="0"/>
                </a:lnTo>
                <a:close/>
              </a:path>
            </a:pathLst>
          </a:custGeom>
          <a:solidFill>
            <a:srgbClr val="FCFFF4"/>
          </a:solidFill>
          <a:ln w="50800">
            <a:solidFill>
              <a:srgbClr val="000000"/>
            </a:solidFill>
            <a:miter lim="400000"/>
          </a:ln>
          <a:effectLst>
            <a:outerShdw sx="100000" sy="100000" kx="0" ky="0" algn="b" rotWithShape="0" blurRad="76200" dist="0" dir="18900000">
              <a:srgbClr val="000000">
                <a:alpha val="80000"/>
              </a:srgbClr>
            </a:outerShdw>
          </a:effectLst>
        </p:spPr>
        <p:txBody>
          <a:bodyPr lIns="50800" tIns="50800" rIns="50800" bIns="50800" anchor="ctr"/>
          <a:lstStyle/>
          <a:p>
            <a:pPr>
              <a:defRPr sz="2400">
                <a:effectLst>
                  <a:outerShdw sx="100000" sy="100000" kx="0" ky="0" algn="b" rotWithShape="0" blurRad="25400" dist="23998" dir="2700000">
                    <a:srgbClr val="000000">
                      <a:alpha val="31034"/>
                    </a:srgbClr>
                  </a:outerShdw>
                </a:effectLst>
              </a:defRPr>
            </a:pPr>
          </a:p>
        </p:txBody>
      </p:sp>
      <p:sp>
        <p:nvSpPr>
          <p:cNvPr id="599" name="Shape 599"/>
          <p:cNvSpPr/>
          <p:nvPr/>
        </p:nvSpPr>
        <p:spPr>
          <a:xfrm>
            <a:off x="10692592" y="4443893"/>
            <a:ext cx="571575" cy="57157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10800" y="21600"/>
                </a:lnTo>
                <a:lnTo>
                  <a:pt x="21600" y="10800"/>
                </a:lnTo>
                <a:lnTo>
                  <a:pt x="10800" y="0"/>
                </a:lnTo>
                <a:close/>
              </a:path>
            </a:pathLst>
          </a:custGeom>
          <a:solidFill>
            <a:srgbClr val="FCFFF4"/>
          </a:solidFill>
          <a:ln w="50800">
            <a:solidFill>
              <a:srgbClr val="000000"/>
            </a:solidFill>
            <a:miter lim="400000"/>
          </a:ln>
          <a:effectLst>
            <a:outerShdw sx="100000" sy="100000" kx="0" ky="0" algn="b" rotWithShape="0" blurRad="76200" dist="0" dir="18900000">
              <a:srgbClr val="000000">
                <a:alpha val="80000"/>
              </a:srgbClr>
            </a:outerShdw>
          </a:effectLst>
        </p:spPr>
        <p:txBody>
          <a:bodyPr lIns="50800" tIns="50800" rIns="50800" bIns="50800" anchor="ctr"/>
          <a:lstStyle/>
          <a:p>
            <a:pPr>
              <a:defRPr sz="2400">
                <a:effectLst>
                  <a:outerShdw sx="100000" sy="100000" kx="0" ky="0" algn="b" rotWithShape="0" blurRad="25400" dist="23998" dir="2700000">
                    <a:srgbClr val="000000">
                      <a:alpha val="31034"/>
                    </a:srgbClr>
                  </a:outerShdw>
                </a:effectLst>
              </a:defRPr>
            </a:pPr>
          </a:p>
        </p:txBody>
      </p:sp>
      <p:pic>
        <p:nvPicPr>
          <p:cNvPr id="600" name=""/>
          <p:cNvPicPr>
            <a:picLocks noChangeAspect="0"/>
          </p:cNvPicPr>
          <p:nvPr/>
        </p:nvPicPr>
        <p:blipFill>
          <a:blip r:embed="rId4">
            <a:extLst/>
          </a:blip>
          <a:stretch>
            <a:fillRect/>
          </a:stretch>
        </p:blipFill>
        <p:spPr>
          <a:xfrm>
            <a:off x="232755" y="3418166"/>
            <a:ext cx="12539289" cy="355601"/>
          </a:xfrm>
          <a:prstGeom prst="rect">
            <a:avLst/>
          </a:prstGeom>
        </p:spPr>
      </p:pic>
    </p:spTree>
  </p:cSld>
  <p:clrMapOvr>
    <a:masterClrMapping/>
  </p:clrMapOvr>
  <p:transition xmlns:p14="http://schemas.microsoft.com/office/powerpoint/2010/main" spd="med" advClick="1" p14:dur="1000"/>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path" nodeType="clickEffect" presetSubtype="0" presetID="-1" grpId="1" accel="50000" decel="50000" fill="hold">
                                  <p:stCondLst>
                                    <p:cond delay="0"/>
                                  </p:stCondLst>
                                  <p:childTnLst>
                                    <p:animMotion path="M 0.000000 0.000000 L 0.087993 0.353264" origin="layout" pathEditMode="relative">
                                      <p:cBhvr>
                                        <p:cTn id="6" dur="1000" fill="hold"/>
                                        <p:tgtEl>
                                          <p:spTgt spid="598"/>
                                        </p:tgtEl>
                                        <p:attrNameLst>
                                          <p:attrName>ppt_x</p:attrName>
                                          <p:attrName>ppt_y</p:attrName>
                                        </p:attrNameLst>
                                      </p:cBhvr>
                                    </p:animMotion>
                                  </p:childTnLst>
                                </p:cTn>
                              </p:par>
                            </p:childTnLst>
                          </p:cTn>
                        </p:par>
                      </p:childTnLst>
                    </p:cTn>
                  </p:par>
                  <p:par>
                    <p:cTn id="7" fill="hold">
                      <p:stCondLst>
                        <p:cond delay="indefinite"/>
                      </p:stCondLst>
                      <p:childTnLst>
                        <p:par>
                          <p:cTn id="8" fill="hold">
                            <p:stCondLst>
                              <p:cond delay="0"/>
                            </p:stCondLst>
                            <p:childTnLst>
                              <p:par>
                                <p:cTn id="9" presetClass="path" nodeType="clickEffect" presetSubtype="0" presetID="-1" grpId="2" accel="50000" decel="50000" fill="hold">
                                  <p:stCondLst>
                                    <p:cond delay="0"/>
                                  </p:stCondLst>
                                  <p:childTnLst>
                                    <p:animMotion path="M 0.087993 0.353264 L 0.178081 0.355410" origin="layout" pathEditMode="relative">
                                      <p:cBhvr>
                                        <p:cTn id="10" dur="1000" fill="hold"/>
                                        <p:tgtEl>
                                          <p:spTgt spid="598"/>
                                        </p:tgtEl>
                                        <p:attrNameLst>
                                          <p:attrName>ppt_x</p:attrName>
                                          <p:attrName>ppt_y</p:attrName>
                                        </p:attrNameLst>
                                      </p:cBhvr>
                                    </p:animMotion>
                                  </p:childTnLst>
                                </p:cTn>
                              </p:par>
                            </p:childTnLst>
                          </p:cTn>
                        </p:par>
                      </p:childTnLst>
                    </p:cTn>
                  </p:par>
                  <p:par>
                    <p:cTn id="11" fill="hold">
                      <p:stCondLst>
                        <p:cond delay="indefinite"/>
                      </p:stCondLst>
                      <p:childTnLst>
                        <p:par>
                          <p:cTn id="12" fill="hold">
                            <p:stCondLst>
                              <p:cond delay="0"/>
                            </p:stCondLst>
                            <p:childTnLst>
                              <p:par>
                                <p:cTn id="13" presetClass="path" nodeType="clickEffect" presetSubtype="0" presetID="-1" grpId="3" accel="50000" decel="50000" fill="hold">
                                  <p:stCondLst>
                                    <p:cond delay="0"/>
                                  </p:stCondLst>
                                  <p:childTnLst>
                                    <p:animMotion path="M 0.178081 0.355410 L 0.262794 0.467931" origin="layout" pathEditMode="relative">
                                      <p:cBhvr>
                                        <p:cTn id="14" dur="1000" fill="hold"/>
                                        <p:tgtEl>
                                          <p:spTgt spid="598"/>
                                        </p:tgtEl>
                                        <p:attrNameLst>
                                          <p:attrName>ppt_x</p:attrName>
                                          <p:attrName>ppt_y</p:attrName>
                                        </p:attrNameLst>
                                      </p:cBhvr>
                                    </p:animMotion>
                                  </p:childTnLst>
                                </p:cTn>
                              </p:par>
                            </p:childTnLst>
                          </p:cTn>
                        </p:par>
                      </p:childTnLst>
                    </p:cTn>
                  </p:par>
                  <p:par>
                    <p:cTn id="15" fill="hold">
                      <p:stCondLst>
                        <p:cond delay="indefinite"/>
                      </p:stCondLst>
                      <p:childTnLst>
                        <p:par>
                          <p:cTn id="16" fill="hold">
                            <p:stCondLst>
                              <p:cond delay="0"/>
                            </p:stCondLst>
                            <p:childTnLst>
                              <p:par>
                                <p:cTn id="17" presetClass="path" nodeType="clickEffect" presetSubtype="0" presetID="-1" grpId="4" accel="50000" decel="50000" fill="hold">
                                  <p:stCondLst>
                                    <p:cond delay="0"/>
                                  </p:stCondLst>
                                  <p:childTnLst>
                                    <p:animMotion path="M 0.262794 0.467931 L 0.353897 0.473754" origin="layout" pathEditMode="relative">
                                      <p:cBhvr>
                                        <p:cTn id="18" dur="1000" fill="hold"/>
                                        <p:tgtEl>
                                          <p:spTgt spid="598"/>
                                        </p:tgtEl>
                                        <p:attrNameLst>
                                          <p:attrName>ppt_x</p:attrName>
                                          <p:attrName>ppt_y</p:attrName>
                                        </p:attrNameLst>
                                      </p:cBhvr>
                                    </p:animMotion>
                                  </p:childTnLst>
                                </p:cTn>
                              </p:par>
                            </p:childTnLst>
                          </p:cTn>
                        </p:par>
                      </p:childTnLst>
                    </p:cTn>
                  </p:par>
                  <p:par>
                    <p:cTn id="19" fill="hold">
                      <p:stCondLst>
                        <p:cond delay="indefinite"/>
                      </p:stCondLst>
                      <p:childTnLst>
                        <p:par>
                          <p:cTn id="20" fill="hold">
                            <p:stCondLst>
                              <p:cond delay="0"/>
                            </p:stCondLst>
                            <p:childTnLst>
                              <p:par>
                                <p:cTn id="21" presetClass="path" nodeType="clickEffect" presetSubtype="0" presetID="-1" grpId="5" accel="50000" decel="50000" fill="hold">
                                  <p:stCondLst>
                                    <p:cond delay="0"/>
                                  </p:stCondLst>
                                  <p:childTnLst>
                                    <p:animMotion path="M 0.353897 0.473754 L 0.439740 0.348000" origin="layout" pathEditMode="relative">
                                      <p:cBhvr>
                                        <p:cTn id="22" dur="1000" fill="hold"/>
                                        <p:tgtEl>
                                          <p:spTgt spid="598"/>
                                        </p:tgtEl>
                                        <p:attrNameLst>
                                          <p:attrName>ppt_x</p:attrName>
                                          <p:attrName>ppt_y</p:attrName>
                                        </p:attrNameLst>
                                      </p:cBhvr>
                                    </p:animMotion>
                                  </p:childTnLst>
                                </p:cTn>
                              </p:par>
                            </p:childTnLst>
                          </p:cTn>
                        </p:par>
                      </p:childTnLst>
                    </p:cTn>
                  </p:par>
                  <p:par>
                    <p:cTn id="23" fill="hold">
                      <p:stCondLst>
                        <p:cond delay="indefinite"/>
                      </p:stCondLst>
                      <p:childTnLst>
                        <p:par>
                          <p:cTn id="24" fill="hold">
                            <p:stCondLst>
                              <p:cond delay="0"/>
                            </p:stCondLst>
                            <p:childTnLst>
                              <p:par>
                                <p:cTn id="25" presetClass="path" nodeType="clickEffect" presetSubtype="0" presetID="-1" grpId="6" accel="50000" decel="50000" fill="hold">
                                  <p:stCondLst>
                                    <p:cond delay="0"/>
                                  </p:stCondLst>
                                  <p:childTnLst>
                                    <p:animMotion path="M 0.439740 0.348000 L 0.529835 0.239059" origin="layout" pathEditMode="relative">
                                      <p:cBhvr>
                                        <p:cTn id="26" dur="1000" fill="hold"/>
                                        <p:tgtEl>
                                          <p:spTgt spid="598"/>
                                        </p:tgtEl>
                                        <p:attrNameLst>
                                          <p:attrName>ppt_x</p:attrName>
                                          <p:attrName>ppt_y</p:attrName>
                                        </p:attrNameLst>
                                      </p:cBhvr>
                                    </p:animMotion>
                                  </p:childTnLst>
                                </p:cTn>
                              </p:par>
                            </p:childTnLst>
                          </p:cTn>
                        </p:par>
                      </p:childTnLst>
                    </p:cTn>
                  </p:par>
                  <p:par>
                    <p:cTn id="27" fill="hold">
                      <p:stCondLst>
                        <p:cond delay="indefinite"/>
                      </p:stCondLst>
                      <p:childTnLst>
                        <p:par>
                          <p:cTn id="28" fill="hold">
                            <p:stCondLst>
                              <p:cond delay="0"/>
                            </p:stCondLst>
                            <p:childTnLst>
                              <p:par>
                                <p:cTn id="29" presetClass="path" nodeType="clickEffect" presetSubtype="0" presetID="-1" grpId="7" accel="50000" decel="50000" fill="hold">
                                  <p:stCondLst>
                                    <p:cond delay="0"/>
                                  </p:stCondLst>
                                  <p:childTnLst>
                                    <p:animMotion path="M 0.529835 0.239059 L 0.617773 0.241214" origin="layout" pathEditMode="relative">
                                      <p:cBhvr>
                                        <p:cTn id="30" dur="1000" fill="hold"/>
                                        <p:tgtEl>
                                          <p:spTgt spid="598"/>
                                        </p:tgtEl>
                                        <p:attrNameLst>
                                          <p:attrName>ppt_x</p:attrName>
                                          <p:attrName>ppt_y</p:attrName>
                                        </p:attrNameLst>
                                      </p:cBhvr>
                                    </p:animMotion>
                                  </p:childTnLst>
                                </p:cTn>
                              </p:par>
                            </p:childTnLst>
                          </p:cTn>
                        </p:par>
                      </p:childTnLst>
                    </p:cTn>
                  </p:par>
                  <p:par>
                    <p:cTn id="31" fill="hold">
                      <p:stCondLst>
                        <p:cond delay="indefinite"/>
                      </p:stCondLst>
                      <p:childTnLst>
                        <p:par>
                          <p:cTn id="32" fill="hold">
                            <p:stCondLst>
                              <p:cond delay="0"/>
                            </p:stCondLst>
                            <p:childTnLst>
                              <p:par>
                                <p:cTn id="33" presetClass="path" nodeType="clickEffect" presetSubtype="0" presetID="-1" grpId="8" accel="50000" decel="50000" fill="hold">
                                  <p:stCondLst>
                                    <p:cond delay="0"/>
                                  </p:stCondLst>
                                  <p:childTnLst>
                                    <p:animMotion path="M 0.617773 0.241214 L 0.614749 0.007248" origin="layout" pathEditMode="relative">
                                      <p:cBhvr>
                                        <p:cTn id="34" dur="1000" fill="hold"/>
                                        <p:tgtEl>
                                          <p:spTgt spid="598"/>
                                        </p:tgtEl>
                                        <p:attrNameLst>
                                          <p:attrName>ppt_x</p:attrName>
                                          <p:attrName>ppt_y</p:attrName>
                                        </p:attrNameLst>
                                      </p:cBhvr>
                                    </p:animMotion>
                                  </p:childTnLst>
                                </p:cTn>
                              </p:par>
                            </p:childTnLst>
                          </p:cTn>
                        </p:par>
                        <p:par>
                          <p:cTn id="35" fill="hold">
                            <p:stCondLst>
                              <p:cond delay="1000"/>
                            </p:stCondLst>
                            <p:childTnLst>
                              <p:par>
                                <p:cTn id="36" presetClass="entr" nodeType="afterEffect" presetSubtype="0" presetID="1" grpId="9" fill="hold">
                                  <p:stCondLst>
                                    <p:cond delay="0"/>
                                  </p:stCondLst>
                                  <p:iterate type="el" backwards="0">
                                    <p:tmAbs val="0"/>
                                  </p:iterate>
                                  <p:childTnLst>
                                    <p:set>
                                      <p:cBhvr>
                                        <p:cTn id="37" fill="hold"/>
                                        <p:tgtEl>
                                          <p:spTgt spid="599"/>
                                        </p:tgtEl>
                                        <p:attrNameLst>
                                          <p:attrName>style.visibility</p:attrName>
                                        </p:attrNameLst>
                                      </p:cBhvr>
                                      <p:to>
                                        <p:strVal val="visible"/>
                                      </p:to>
                                    </p:set>
                                  </p:childTnLst>
                                </p:cTn>
                              </p:par>
                            </p:childTnLst>
                          </p:cTn>
                        </p:par>
                        <p:par>
                          <p:cTn id="38" fill="hold">
                            <p:stCondLst>
                              <p:cond delay="0"/>
                            </p:stCondLst>
                            <p:childTnLst>
                              <p:par>
                                <p:cTn id="39" presetClass="path" nodeType="afterEffect" presetSubtype="0" presetID="-1" grpId="10" accel="50000" decel="50000" fill="hold">
                                  <p:stCondLst>
                                    <p:cond delay="0"/>
                                  </p:stCondLst>
                                  <p:childTnLst>
                                    <p:animMotion path="M 0.000000 0.000000 L 0.086918 0.117380" origin="layout" pathEditMode="relative">
                                      <p:cBhvr>
                                        <p:cTn id="40" dur="1000" fill="hold"/>
                                        <p:tgtEl>
                                          <p:spTgt spid="599"/>
                                        </p:tgtEl>
                                        <p:attrNameLst>
                                          <p:attrName>ppt_x</p:attrName>
                                          <p:attrName>ppt_y</p:attrName>
                                        </p:attrNameLst>
                                      </p:cBhvr>
                                    </p:animMotion>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599" grpId="9"/>
    </p:bldLst>
  </p:timing>
</p:sld>
</file>

<file path=ppt/slides/slide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7" name="Shape 147"/>
          <p:cNvSpPr/>
          <p:nvPr>
            <p:ph type="title"/>
          </p:nvPr>
        </p:nvSpPr>
        <p:spPr>
          <a:prstGeom prst="rect">
            <a:avLst/>
          </a:prstGeom>
        </p:spPr>
        <p:txBody>
          <a:bodyPr/>
          <a:lstStyle/>
          <a:p>
            <a:pPr/>
            <a:r>
              <a:t>Características</a:t>
            </a:r>
          </a:p>
        </p:txBody>
      </p:sp>
      <p:sp>
        <p:nvSpPr>
          <p:cNvPr id="148" name="Shape 148"/>
          <p:cNvSpPr/>
          <p:nvPr>
            <p:ph type="body" idx="1"/>
          </p:nvPr>
        </p:nvSpPr>
        <p:spPr>
          <a:prstGeom prst="rect">
            <a:avLst/>
          </a:prstGeom>
        </p:spPr>
        <p:txBody>
          <a:bodyPr/>
          <a:lstStyle/>
          <a:p>
            <a:pPr/>
            <a:r>
              <a:t>Ligero, no ocupa espacio en disco.</a:t>
            </a:r>
          </a:p>
          <a:p>
            <a:pPr/>
            <a:r>
              <a:t>Rápido.</a:t>
            </a:r>
          </a:p>
          <a:p>
            <a:pPr/>
            <a:r>
              <a:t>Ampliamente soportado.</a:t>
            </a:r>
          </a:p>
        </p:txBody>
      </p:sp>
      <p:sp>
        <p:nvSpPr>
          <p:cNvPr id="149" name="Shape 149"/>
          <p:cNvSpPr/>
          <p:nvPr>
            <p:ph type="sldNum" sz="quarter" idx="2"/>
          </p:nvPr>
        </p:nvSpPr>
        <p:spPr>
          <a:xfrm>
            <a:off x="11529562" y="8928100"/>
            <a:ext cx="262627" cy="4191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150" name="pasted-image.png"/>
          <p:cNvPicPr>
            <a:picLocks noChangeAspect="1"/>
          </p:cNvPicPr>
          <p:nvPr/>
        </p:nvPicPr>
        <p:blipFill>
          <a:blip r:embed="rId3">
            <a:extLst/>
          </a:blip>
          <a:stretch>
            <a:fillRect/>
          </a:stretch>
        </p:blipFill>
        <p:spPr>
          <a:xfrm>
            <a:off x="495300" y="1295400"/>
            <a:ext cx="12014200" cy="7162800"/>
          </a:xfrm>
          <a:prstGeom prst="rect">
            <a:avLst/>
          </a:prstGeom>
          <a:ln w="12700">
            <a:miter lim="400000"/>
          </a:ln>
        </p:spPr>
      </p:pic>
    </p:spTree>
  </p:cSld>
  <p:clrMapOvr>
    <a:masterClrMapping/>
  </p:clrMapOvr>
  <p:transition xmlns:p14="http://schemas.microsoft.com/office/powerpoint/2010/main" spd="med" advClick="1" p14:dur="1000"/>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0" presetID="1" grpId="1" fill="hold">
                                  <p:stCondLst>
                                    <p:cond delay="0"/>
                                  </p:stCondLst>
                                  <p:iterate type="el" backwards="0">
                                    <p:tmAbs val="0"/>
                                  </p:iterate>
                                  <p:childTnLst>
                                    <p:set>
                                      <p:cBhvr>
                                        <p:cTn id="6" fill="hold"/>
                                        <p:tgtEl>
                                          <p:spTgt spid="148">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148">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0" presetID="1" grpId="1" fill="hold">
                                  <p:stCondLst>
                                    <p:cond delay="0"/>
                                  </p:stCondLst>
                                  <p:iterate type="el" backwards="0">
                                    <p:tmAbs val="0"/>
                                  </p:iterate>
                                  <p:childTnLst>
                                    <p:set>
                                      <p:cBhvr>
                                        <p:cTn id="12" fill="hold"/>
                                        <p:tgtEl>
                                          <p:spTgt spid="148">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0" presetID="1" grpId="1" fill="hold">
                                  <p:stCondLst>
                                    <p:cond delay="0"/>
                                  </p:stCondLst>
                                  <p:iterate type="el" backwards="0">
                                    <p:tmAbs val="0"/>
                                  </p:iterate>
                                  <p:childTnLst>
                                    <p:set>
                                      <p:cBhvr>
                                        <p:cTn id="16" fill="hold"/>
                                        <p:tgtEl>
                                          <p:spTgt spid="148">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Class="entr" nodeType="clickEffect" presetSubtype="0" presetID="1" grpId="2" fill="hold">
                                  <p:stCondLst>
                                    <p:cond delay="0"/>
                                  </p:stCondLst>
                                  <p:iterate type="el" backwards="0">
                                    <p:tmAbs val="0"/>
                                  </p:iterate>
                                  <p:childTnLst>
                                    <p:set>
                                      <p:cBhvr>
                                        <p:cTn id="20" fill="hold"/>
                                        <p:tgtEl>
                                          <p:spTgt spid="15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50" grpId="2"/>
      <p:bldP build="p" bldLvl="5" animBg="1" rev="0" advAuto="0" spid="148" grpId="1"/>
    </p:bldLst>
  </p:timing>
</p:sld>
</file>

<file path=ppt/slides/slide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54" name="pasted-image.png"/>
          <p:cNvPicPr>
            <a:picLocks noChangeAspect="1"/>
          </p:cNvPicPr>
          <p:nvPr>
            <p:ph type="pic" idx="13"/>
          </p:nvPr>
        </p:nvPicPr>
        <p:blipFill>
          <a:blip r:embed="rId3">
            <a:extLst/>
          </a:blip>
          <a:srcRect l="31849" t="0" r="31849" b="0"/>
          <a:stretch>
            <a:fillRect/>
          </a:stretch>
        </p:blipFill>
        <p:spPr>
          <a:prstGeom prst="rect">
            <a:avLst/>
          </a:prstGeom>
        </p:spPr>
      </p:pic>
      <p:sp>
        <p:nvSpPr>
          <p:cNvPr id="155" name="Shape 155"/>
          <p:cNvSpPr/>
          <p:nvPr>
            <p:ph type="title"/>
          </p:nvPr>
        </p:nvSpPr>
        <p:spPr>
          <a:prstGeom prst="rect">
            <a:avLst/>
          </a:prstGeom>
        </p:spPr>
        <p:txBody>
          <a:bodyPr/>
          <a:lstStyle>
            <a:lvl1pPr>
              <a:defRPr b="1">
                <a:latin typeface="Helvetica"/>
                <a:ea typeface="Helvetica"/>
                <a:cs typeface="Helvetica"/>
                <a:sym typeface="Helvetica"/>
              </a:defRPr>
            </a:lvl1pPr>
          </a:lstStyle>
          <a:p>
            <a:pPr/>
            <a:r>
              <a:t>¿GIT?</a:t>
            </a:r>
          </a:p>
        </p:txBody>
      </p:sp>
      <p:sp>
        <p:nvSpPr>
          <p:cNvPr id="156" name="Shape 156"/>
          <p:cNvSpPr/>
          <p:nvPr>
            <p:ph type="body" sz="quarter" idx="1"/>
          </p:nvPr>
        </p:nvSpPr>
        <p:spPr>
          <a:prstGeom prst="rect">
            <a:avLst/>
          </a:prstGeom>
        </p:spPr>
        <p:txBody>
          <a:bodyPr/>
          <a:lstStyle/>
          <a:p>
            <a:pPr>
              <a:defRPr>
                <a:latin typeface="Helvetica"/>
                <a:ea typeface="Helvetica"/>
                <a:cs typeface="Helvetica"/>
                <a:sym typeface="Helvetica"/>
              </a:defRPr>
            </a:pPr>
            <a:r>
              <a:t>Linus Torvald (1969 - 3201)</a:t>
            </a:r>
          </a:p>
          <a:p>
            <a:pPr/>
          </a:p>
          <a:p>
            <a:pPr>
              <a:defRPr i="1"/>
            </a:pPr>
            <a:r>
              <a:t>“Soy un bastardo egocéntrico y nombro a mis proyectos pensando en mí. Primero 'Linux', ahora 'git'."</a:t>
            </a:r>
          </a:p>
        </p:txBody>
      </p:sp>
      <p:sp>
        <p:nvSpPr>
          <p:cNvPr id="157" name="Shape 157"/>
          <p:cNvSpPr/>
          <p:nvPr>
            <p:ph type="sldNum" sz="quarter" idx="2"/>
          </p:nvPr>
        </p:nvSpPr>
        <p:spPr>
          <a:xfrm>
            <a:off x="11529562" y="8928100"/>
            <a:ext cx="262627" cy="4191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14:dur="1000"/>
</p:sld>
</file>

<file path=ppt/slides/slide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1" name="Shape 161"/>
          <p:cNvSpPr/>
          <p:nvPr>
            <p:ph type="sldNum" sz="quarter" idx="2"/>
          </p:nvPr>
        </p:nvSpPr>
        <p:spPr>
          <a:xfrm>
            <a:off x="11529562" y="8928100"/>
            <a:ext cx="262627" cy="4191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62" name="Shape 162"/>
          <p:cNvSpPr/>
          <p:nvPr/>
        </p:nvSpPr>
        <p:spPr>
          <a:xfrm>
            <a:off x="3645616" y="3810000"/>
            <a:ext cx="5713568" cy="213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i="1" sz="13300">
                <a:latin typeface="Helvetica"/>
                <a:ea typeface="Helvetica"/>
                <a:cs typeface="Helvetica"/>
                <a:sym typeface="Helvetica"/>
              </a:defRPr>
            </a:lvl1pPr>
          </a:lstStyle>
          <a:p>
            <a:pPr/>
            <a:r>
              <a:t>IDIOTA</a:t>
            </a:r>
          </a:p>
        </p:txBody>
      </p:sp>
    </p:spTree>
  </p:cSld>
  <p:clrMapOvr>
    <a:masterClrMapping/>
  </p:clrMapOvr>
  <p:transition xmlns:p14="http://schemas.microsoft.com/office/powerpoint/2010/main" spd="med" advClick="1" p14:dur="1000"/>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ID="10" grpId="1" fill="hold">
                                  <p:stCondLst>
                                    <p:cond delay="0"/>
                                  </p:stCondLst>
                                  <p:iterate type="el" backwards="0">
                                    <p:tmAbs val="0"/>
                                  </p:iterate>
                                  <p:childTnLst>
                                    <p:set>
                                      <p:cBhvr>
                                        <p:cTn id="6" fill="hold"/>
                                        <p:tgtEl>
                                          <p:spTgt spid="162"/>
                                        </p:tgtEl>
                                        <p:attrNameLst>
                                          <p:attrName>style.visibility</p:attrName>
                                        </p:attrNameLst>
                                      </p:cBhvr>
                                      <p:to>
                                        <p:strVal val="visible"/>
                                      </p:to>
                                    </p:set>
                                    <p:animEffect filter="fade" transition="in">
                                      <p:cBhvr>
                                        <p:cTn id="7" dur="1000"/>
                                        <p:tgtEl>
                                          <p:spTgt spid="16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62" grpId="1"/>
    </p:bldLst>
  </p:timing>
</p:sld>
</file>

<file path=ppt/slides/slide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6" name="Shape 166"/>
          <p:cNvSpPr/>
          <p:nvPr>
            <p:ph type="title"/>
          </p:nvPr>
        </p:nvSpPr>
        <p:spPr>
          <a:prstGeom prst="rect">
            <a:avLst/>
          </a:prstGeom>
        </p:spPr>
        <p:txBody>
          <a:bodyPr/>
          <a:lstStyle/>
          <a:p>
            <a:pPr/>
            <a:r>
              <a:t>¿Cómo funciona?</a:t>
            </a:r>
          </a:p>
        </p:txBody>
      </p:sp>
      <p:sp>
        <p:nvSpPr>
          <p:cNvPr id="167" name="Shape 167"/>
          <p:cNvSpPr/>
          <p:nvPr>
            <p:ph type="sldNum" sz="quarter" idx="2"/>
          </p:nvPr>
        </p:nvSpPr>
        <p:spPr>
          <a:xfrm>
            <a:off x="11529562" y="8928100"/>
            <a:ext cx="262627" cy="4191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pSp>
        <p:nvGrpSpPr>
          <p:cNvPr id="171" name="Group 171"/>
          <p:cNvGrpSpPr/>
          <p:nvPr/>
        </p:nvGrpSpPr>
        <p:grpSpPr>
          <a:xfrm>
            <a:off x="564039" y="2270234"/>
            <a:ext cx="2075354" cy="3302645"/>
            <a:chOff x="0" y="0"/>
            <a:chExt cx="2075353" cy="3302644"/>
          </a:xfrm>
        </p:grpSpPr>
        <p:pic>
          <p:nvPicPr>
            <p:cNvPr id="168" name="pasted-image.png"/>
            <p:cNvPicPr>
              <a:picLocks noChangeAspect="1"/>
            </p:cNvPicPr>
            <p:nvPr/>
          </p:nvPicPr>
          <p:blipFill>
            <a:blip r:embed="rId3">
              <a:extLst/>
            </a:blip>
            <a:stretch>
              <a:fillRect/>
            </a:stretch>
          </p:blipFill>
          <p:spPr>
            <a:xfrm>
              <a:off x="0" y="0"/>
              <a:ext cx="1125660" cy="1125660"/>
            </a:xfrm>
            <a:prstGeom prst="rect">
              <a:avLst/>
            </a:prstGeom>
            <a:ln w="12700" cap="flat">
              <a:noFill/>
              <a:miter lim="400000"/>
            </a:ln>
            <a:effectLst/>
          </p:spPr>
        </p:pic>
        <p:sp>
          <p:nvSpPr>
            <p:cNvPr id="169" name="Shape 169"/>
            <p:cNvSpPr/>
            <p:nvPr/>
          </p:nvSpPr>
          <p:spPr>
            <a:xfrm flipV="1">
              <a:off x="1296480" y="210229"/>
              <a:ext cx="1" cy="3055170"/>
            </a:xfrm>
            <a:prstGeom prst="line">
              <a:avLst/>
            </a:prstGeom>
            <a:noFill/>
            <a:ln w="25400" cap="flat">
              <a:solidFill>
                <a:srgbClr val="FFFFFF"/>
              </a:solidFill>
              <a:prstDash val="solid"/>
              <a:miter lim="400000"/>
            </a:ln>
            <a:effectLst/>
          </p:spPr>
          <p:txBody>
            <a:bodyPr wrap="square" lIns="50800" tIns="50800" rIns="50800" bIns="50800" numCol="1" anchor="ctr">
              <a:noAutofit/>
            </a:bodyPr>
            <a:lstStyle/>
            <a:p>
              <a:pPr>
                <a:defRPr sz="2400">
                  <a:effectLst>
                    <a:outerShdw sx="100000" sy="100000" kx="0" ky="0" algn="b" rotWithShape="0" blurRad="25400" dist="23998" dir="2700000">
                      <a:srgbClr val="000000">
                        <a:alpha val="31034"/>
                      </a:srgbClr>
                    </a:outerShdw>
                  </a:effectLst>
                </a:defRPr>
              </a:pPr>
            </a:p>
          </p:txBody>
        </p:sp>
        <p:pic>
          <p:nvPicPr>
            <p:cNvPr id="170" name="pasted-image.png"/>
            <p:cNvPicPr>
              <a:picLocks noChangeAspect="1"/>
            </p:cNvPicPr>
            <p:nvPr/>
          </p:nvPicPr>
          <p:blipFill>
            <a:blip r:embed="rId4">
              <a:extLst/>
            </a:blip>
            <a:stretch>
              <a:fillRect/>
            </a:stretch>
          </p:blipFill>
          <p:spPr>
            <a:xfrm>
              <a:off x="1467302" y="2694594"/>
              <a:ext cx="608052" cy="608051"/>
            </a:xfrm>
            <a:prstGeom prst="rect">
              <a:avLst/>
            </a:prstGeom>
            <a:ln w="12700" cap="flat">
              <a:noFill/>
              <a:miter lim="400000"/>
            </a:ln>
            <a:effectLst/>
          </p:spPr>
        </p:pic>
      </p:grpSp>
      <p:grpSp>
        <p:nvGrpSpPr>
          <p:cNvPr id="174" name="Group 174"/>
          <p:cNvGrpSpPr/>
          <p:nvPr/>
        </p:nvGrpSpPr>
        <p:grpSpPr>
          <a:xfrm>
            <a:off x="4802675" y="7958084"/>
            <a:ext cx="2473689" cy="1270001"/>
            <a:chOff x="0" y="0"/>
            <a:chExt cx="2473687" cy="1270000"/>
          </a:xfrm>
        </p:grpSpPr>
        <p:pic>
          <p:nvPicPr>
            <p:cNvPr id="172" name="Git-Logo-White.png"/>
            <p:cNvPicPr>
              <a:picLocks noChangeAspect="1"/>
            </p:cNvPicPr>
            <p:nvPr/>
          </p:nvPicPr>
          <p:blipFill>
            <a:blip r:embed="rId5">
              <a:extLst/>
            </a:blip>
            <a:srcRect l="0" t="0" r="0" b="0"/>
            <a:stretch>
              <a:fillRect/>
            </a:stretch>
          </p:blipFill>
          <p:spPr>
            <a:xfrm>
              <a:off x="162701" y="186531"/>
              <a:ext cx="2148399" cy="897134"/>
            </a:xfrm>
            <a:prstGeom prst="rect">
              <a:avLst/>
            </a:prstGeom>
            <a:ln w="12700" cap="flat">
              <a:noFill/>
              <a:miter lim="400000"/>
            </a:ln>
            <a:effectLst/>
          </p:spPr>
        </p:pic>
        <p:sp>
          <p:nvSpPr>
            <p:cNvPr id="173" name="Shape 173"/>
            <p:cNvSpPr/>
            <p:nvPr/>
          </p:nvSpPr>
          <p:spPr>
            <a:xfrm>
              <a:off x="0" y="0"/>
              <a:ext cx="2473688" cy="1270000"/>
            </a:xfrm>
            <a:prstGeom prst="rect">
              <a:avLst/>
            </a:prstGeom>
            <a:noFill/>
            <a:ln w="88900" cap="flat">
              <a:solidFill>
                <a:srgbClr val="FFFFFF"/>
              </a:solidFill>
              <a:prstDash val="solid"/>
              <a:miter lim="400000"/>
            </a:ln>
            <a:effectLst>
              <a:outerShdw sx="100000" sy="100000" kx="0" ky="0" algn="b" rotWithShape="0" blurRad="76200" dist="0" dir="18900000">
                <a:srgbClr val="000000">
                  <a:alpha val="80000"/>
                </a:srgbClr>
              </a:outerShdw>
            </a:effectLst>
          </p:spPr>
          <p:txBody>
            <a:bodyPr wrap="square" lIns="50800" tIns="50800" rIns="50800" bIns="50800" numCol="1" anchor="ctr">
              <a:noAutofit/>
            </a:bodyPr>
            <a:lstStyle/>
            <a:p>
              <a:pPr>
                <a:defRPr sz="2400">
                  <a:effectLst>
                    <a:outerShdw sx="100000" sy="100000" kx="0" ky="0" algn="b" rotWithShape="0" blurRad="25400" dist="23998" dir="2700000">
                      <a:srgbClr val="000000">
                        <a:alpha val="31034"/>
                      </a:srgbClr>
                    </a:outerShdw>
                  </a:effectLst>
                </a:defRPr>
              </a:pPr>
            </a:p>
          </p:txBody>
        </p:sp>
      </p:grpSp>
      <p:grpSp>
        <p:nvGrpSpPr>
          <p:cNvPr id="179" name="Group 179"/>
          <p:cNvGrpSpPr/>
          <p:nvPr/>
        </p:nvGrpSpPr>
        <p:grpSpPr>
          <a:xfrm>
            <a:off x="5081637" y="2356725"/>
            <a:ext cx="2841526" cy="3302646"/>
            <a:chOff x="0" y="0"/>
            <a:chExt cx="2841525" cy="3302644"/>
          </a:xfrm>
        </p:grpSpPr>
        <p:pic>
          <p:nvPicPr>
            <p:cNvPr id="175" name="pasted-image.png"/>
            <p:cNvPicPr>
              <a:picLocks noChangeAspect="1"/>
            </p:cNvPicPr>
            <p:nvPr/>
          </p:nvPicPr>
          <p:blipFill>
            <a:blip r:embed="rId3">
              <a:extLst/>
            </a:blip>
            <a:stretch>
              <a:fillRect/>
            </a:stretch>
          </p:blipFill>
          <p:spPr>
            <a:xfrm>
              <a:off x="0" y="0"/>
              <a:ext cx="1125660" cy="1125660"/>
            </a:xfrm>
            <a:prstGeom prst="rect">
              <a:avLst/>
            </a:prstGeom>
            <a:ln w="12700" cap="flat">
              <a:noFill/>
              <a:miter lim="400000"/>
            </a:ln>
            <a:effectLst/>
          </p:spPr>
        </p:pic>
        <p:sp>
          <p:nvSpPr>
            <p:cNvPr id="176" name="Shape 176"/>
            <p:cNvSpPr/>
            <p:nvPr/>
          </p:nvSpPr>
          <p:spPr>
            <a:xfrm flipV="1">
              <a:off x="1296480" y="210229"/>
              <a:ext cx="1" cy="3055170"/>
            </a:xfrm>
            <a:prstGeom prst="line">
              <a:avLst/>
            </a:prstGeom>
            <a:noFill/>
            <a:ln w="25400" cap="flat">
              <a:solidFill>
                <a:srgbClr val="FFFFFF"/>
              </a:solidFill>
              <a:prstDash val="solid"/>
              <a:miter lim="400000"/>
            </a:ln>
            <a:effectLst/>
          </p:spPr>
          <p:txBody>
            <a:bodyPr wrap="square" lIns="50800" tIns="50800" rIns="50800" bIns="50800" numCol="1" anchor="ctr">
              <a:noAutofit/>
            </a:bodyPr>
            <a:lstStyle/>
            <a:p>
              <a:pPr>
                <a:defRPr sz="2400">
                  <a:effectLst>
                    <a:outerShdw sx="100000" sy="100000" kx="0" ky="0" algn="b" rotWithShape="0" blurRad="25400" dist="23998" dir="2700000">
                      <a:srgbClr val="000000">
                        <a:alpha val="31034"/>
                      </a:srgbClr>
                    </a:outerShdw>
                  </a:effectLst>
                </a:defRPr>
              </a:pPr>
            </a:p>
          </p:txBody>
        </p:sp>
        <p:pic>
          <p:nvPicPr>
            <p:cNvPr id="177" name="pasted-image.png"/>
            <p:cNvPicPr>
              <a:picLocks noChangeAspect="1"/>
            </p:cNvPicPr>
            <p:nvPr/>
          </p:nvPicPr>
          <p:blipFill>
            <a:blip r:embed="rId4">
              <a:extLst/>
            </a:blip>
            <a:stretch>
              <a:fillRect/>
            </a:stretch>
          </p:blipFill>
          <p:spPr>
            <a:xfrm>
              <a:off x="1467302" y="2694594"/>
              <a:ext cx="608051" cy="608051"/>
            </a:xfrm>
            <a:prstGeom prst="rect">
              <a:avLst/>
            </a:prstGeom>
            <a:ln w="12700" cap="flat">
              <a:noFill/>
              <a:miter lim="400000"/>
            </a:ln>
            <a:effectLst/>
          </p:spPr>
        </p:pic>
        <p:pic>
          <p:nvPicPr>
            <p:cNvPr id="178" name="pasted-image.png"/>
            <p:cNvPicPr>
              <a:picLocks noChangeAspect="1"/>
            </p:cNvPicPr>
            <p:nvPr/>
          </p:nvPicPr>
          <p:blipFill>
            <a:blip r:embed="rId4">
              <a:extLst/>
            </a:blip>
            <a:stretch>
              <a:fillRect/>
            </a:stretch>
          </p:blipFill>
          <p:spPr>
            <a:xfrm>
              <a:off x="2233474" y="2694594"/>
              <a:ext cx="608052" cy="608051"/>
            </a:xfrm>
            <a:prstGeom prst="rect">
              <a:avLst/>
            </a:prstGeom>
            <a:ln w="12700" cap="flat">
              <a:noFill/>
              <a:miter lim="400000"/>
            </a:ln>
            <a:effectLst/>
          </p:spPr>
        </p:pic>
      </p:grpSp>
      <p:grpSp>
        <p:nvGrpSpPr>
          <p:cNvPr id="185" name="Group 185"/>
          <p:cNvGrpSpPr/>
          <p:nvPr/>
        </p:nvGrpSpPr>
        <p:grpSpPr>
          <a:xfrm>
            <a:off x="9304611" y="2356725"/>
            <a:ext cx="2722708" cy="3302646"/>
            <a:chOff x="0" y="0"/>
            <a:chExt cx="2722707" cy="3302644"/>
          </a:xfrm>
        </p:grpSpPr>
        <p:pic>
          <p:nvPicPr>
            <p:cNvPr id="180" name="pasted-image.png"/>
            <p:cNvPicPr>
              <a:picLocks noChangeAspect="1"/>
            </p:cNvPicPr>
            <p:nvPr/>
          </p:nvPicPr>
          <p:blipFill>
            <a:blip r:embed="rId3">
              <a:extLst/>
            </a:blip>
            <a:stretch>
              <a:fillRect/>
            </a:stretch>
          </p:blipFill>
          <p:spPr>
            <a:xfrm>
              <a:off x="0" y="0"/>
              <a:ext cx="1125660" cy="1125660"/>
            </a:xfrm>
            <a:prstGeom prst="rect">
              <a:avLst/>
            </a:prstGeom>
            <a:ln w="12700" cap="flat">
              <a:noFill/>
              <a:miter lim="400000"/>
            </a:ln>
            <a:effectLst/>
          </p:spPr>
        </p:pic>
        <p:sp>
          <p:nvSpPr>
            <p:cNvPr id="181" name="Shape 181"/>
            <p:cNvSpPr/>
            <p:nvPr/>
          </p:nvSpPr>
          <p:spPr>
            <a:xfrm flipV="1">
              <a:off x="1296480" y="210229"/>
              <a:ext cx="1" cy="3055170"/>
            </a:xfrm>
            <a:prstGeom prst="line">
              <a:avLst/>
            </a:prstGeom>
            <a:noFill/>
            <a:ln w="25400" cap="flat">
              <a:solidFill>
                <a:srgbClr val="FFFFFF"/>
              </a:solidFill>
              <a:prstDash val="solid"/>
              <a:miter lim="400000"/>
            </a:ln>
            <a:effectLst/>
          </p:spPr>
          <p:txBody>
            <a:bodyPr wrap="square" lIns="50800" tIns="50800" rIns="50800" bIns="50800" numCol="1" anchor="ctr">
              <a:noAutofit/>
            </a:bodyPr>
            <a:lstStyle/>
            <a:p>
              <a:pPr>
                <a:defRPr sz="2400">
                  <a:effectLst>
                    <a:outerShdw sx="100000" sy="100000" kx="0" ky="0" algn="b" rotWithShape="0" blurRad="25400" dist="23998" dir="2700000">
                      <a:srgbClr val="000000">
                        <a:alpha val="31034"/>
                      </a:srgbClr>
                    </a:outerShdw>
                  </a:effectLst>
                </a:defRPr>
              </a:pPr>
            </a:p>
          </p:txBody>
        </p:sp>
        <p:pic>
          <p:nvPicPr>
            <p:cNvPr id="182" name="pasted-image.png"/>
            <p:cNvPicPr>
              <a:picLocks noChangeAspect="1"/>
            </p:cNvPicPr>
            <p:nvPr/>
          </p:nvPicPr>
          <p:blipFill>
            <a:blip r:embed="rId4">
              <a:extLst/>
            </a:blip>
            <a:stretch>
              <a:fillRect/>
            </a:stretch>
          </p:blipFill>
          <p:spPr>
            <a:xfrm>
              <a:off x="1467302" y="2694594"/>
              <a:ext cx="608051" cy="608051"/>
            </a:xfrm>
            <a:prstGeom prst="rect">
              <a:avLst/>
            </a:prstGeom>
            <a:ln w="12700" cap="flat">
              <a:noFill/>
              <a:miter lim="400000"/>
            </a:ln>
            <a:effectLst/>
          </p:spPr>
        </p:pic>
        <p:pic>
          <p:nvPicPr>
            <p:cNvPr id="183" name="pasted-image.png"/>
            <p:cNvPicPr>
              <a:picLocks noChangeAspect="1"/>
            </p:cNvPicPr>
            <p:nvPr/>
          </p:nvPicPr>
          <p:blipFill>
            <a:blip r:embed="rId4">
              <a:extLst/>
            </a:blip>
            <a:stretch>
              <a:fillRect/>
            </a:stretch>
          </p:blipFill>
          <p:spPr>
            <a:xfrm>
              <a:off x="2114656" y="2694594"/>
              <a:ext cx="608052" cy="608051"/>
            </a:xfrm>
            <a:prstGeom prst="rect">
              <a:avLst/>
            </a:prstGeom>
            <a:ln w="12700" cap="flat">
              <a:noFill/>
              <a:miter lim="400000"/>
            </a:ln>
            <a:effectLst/>
          </p:spPr>
        </p:pic>
        <p:pic>
          <p:nvPicPr>
            <p:cNvPr id="184" name="pasted-image.png"/>
            <p:cNvPicPr>
              <a:picLocks noChangeAspect="1"/>
            </p:cNvPicPr>
            <p:nvPr/>
          </p:nvPicPr>
          <p:blipFill>
            <a:blip r:embed="rId4">
              <a:extLst/>
            </a:blip>
            <a:stretch>
              <a:fillRect/>
            </a:stretch>
          </p:blipFill>
          <p:spPr>
            <a:xfrm>
              <a:off x="1467302" y="1925873"/>
              <a:ext cx="608051" cy="608052"/>
            </a:xfrm>
            <a:prstGeom prst="rect">
              <a:avLst/>
            </a:prstGeom>
            <a:ln w="12700" cap="flat">
              <a:noFill/>
              <a:miter lim="400000"/>
            </a:ln>
            <a:effectLst/>
          </p:spPr>
        </p:pic>
      </p:grpSp>
      <p:sp>
        <p:nvSpPr>
          <p:cNvPr id="186" name="Shape 186"/>
          <p:cNvSpPr/>
          <p:nvPr/>
        </p:nvSpPr>
        <p:spPr>
          <a:xfrm>
            <a:off x="3427275" y="4236686"/>
            <a:ext cx="866480" cy="1"/>
          </a:xfrm>
          <a:prstGeom prst="line">
            <a:avLst/>
          </a:prstGeom>
          <a:ln w="101600">
            <a:solidFill>
              <a:srgbClr val="FFFFFF"/>
            </a:solidFill>
            <a:miter lim="400000"/>
            <a:tailEnd type="triangle"/>
          </a:ln>
        </p:spPr>
        <p:txBody>
          <a:bodyPr lIns="50800" tIns="50800" rIns="50800" bIns="50800" anchor="ctr"/>
          <a:lstStyle/>
          <a:p>
            <a:pPr>
              <a:defRPr sz="2400">
                <a:effectLst>
                  <a:outerShdw sx="100000" sy="100000" kx="0" ky="0" algn="b" rotWithShape="0" blurRad="25400" dist="23998" dir="2700000">
                    <a:srgbClr val="000000">
                      <a:alpha val="31034"/>
                    </a:srgbClr>
                  </a:outerShdw>
                </a:effectLst>
              </a:defRPr>
            </a:pPr>
          </a:p>
        </p:txBody>
      </p:sp>
      <p:sp>
        <p:nvSpPr>
          <p:cNvPr id="187" name="Shape 187"/>
          <p:cNvSpPr/>
          <p:nvPr/>
        </p:nvSpPr>
        <p:spPr>
          <a:xfrm>
            <a:off x="8180647" y="4236686"/>
            <a:ext cx="866480" cy="1"/>
          </a:xfrm>
          <a:prstGeom prst="line">
            <a:avLst/>
          </a:prstGeom>
          <a:ln w="101600">
            <a:solidFill>
              <a:srgbClr val="FFFFFF"/>
            </a:solidFill>
            <a:miter lim="400000"/>
            <a:tailEnd type="triangle"/>
          </a:ln>
        </p:spPr>
        <p:txBody>
          <a:bodyPr lIns="50800" tIns="50800" rIns="50800" bIns="50800" anchor="ctr"/>
          <a:lstStyle/>
          <a:p>
            <a:pPr>
              <a:defRPr sz="2400">
                <a:effectLst>
                  <a:outerShdw sx="100000" sy="100000" kx="0" ky="0" algn="b" rotWithShape="0" blurRad="25400" dist="23998" dir="2700000">
                    <a:srgbClr val="000000">
                      <a:alpha val="31034"/>
                    </a:srgbClr>
                  </a:outerShdw>
                </a:effectLst>
              </a:defRPr>
            </a:pPr>
          </a:p>
        </p:txBody>
      </p:sp>
      <p:sp>
        <p:nvSpPr>
          <p:cNvPr id="194" name="Shape 194"/>
          <p:cNvSpPr/>
          <p:nvPr/>
        </p:nvSpPr>
        <p:spPr>
          <a:xfrm>
            <a:off x="894300" y="3707863"/>
            <a:ext cx="3452473" cy="5108566"/>
          </a:xfrm>
          <a:custGeom>
            <a:avLst/>
            <a:gdLst/>
            <a:ahLst/>
            <a:cxnLst>
              <a:cxn ang="0">
                <a:pos x="wd2" y="hd2"/>
              </a:cxn>
              <a:cxn ang="5400000">
                <a:pos x="wd2" y="hd2"/>
              </a:cxn>
              <a:cxn ang="10800000">
                <a:pos x="wd2" y="hd2"/>
              </a:cxn>
              <a:cxn ang="16200000">
                <a:pos x="wd2" y="hd2"/>
              </a:cxn>
            </a:cxnLst>
            <a:rect l="0" t="0" r="r" b="b"/>
            <a:pathLst>
              <a:path w="20178" h="21600" fill="norm" stroke="1" extrusionOk="0">
                <a:moveTo>
                  <a:pt x="20178" y="21600"/>
                </a:moveTo>
                <a:cubicBezTo>
                  <a:pt x="5220" y="19880"/>
                  <a:pt x="-1422" y="12680"/>
                  <a:pt x="253" y="0"/>
                </a:cubicBezTo>
              </a:path>
            </a:pathLst>
          </a:custGeom>
          <a:ln w="114300">
            <a:solidFill>
              <a:srgbClr val="FFFFFF"/>
            </a:solidFill>
            <a:miter lim="400000"/>
            <a:headEnd type="triangle"/>
          </a:ln>
        </p:spPr>
        <p:txBody>
          <a:bodyPr/>
          <a:lstStyle/>
          <a:p>
            <a:pPr/>
          </a:p>
        </p:txBody>
      </p:sp>
      <p:sp>
        <p:nvSpPr>
          <p:cNvPr id="195" name="Shape 195"/>
          <p:cNvSpPr/>
          <p:nvPr/>
        </p:nvSpPr>
        <p:spPr>
          <a:xfrm>
            <a:off x="5115367" y="3707863"/>
            <a:ext cx="824004" cy="3887250"/>
          </a:xfrm>
          <a:custGeom>
            <a:avLst/>
            <a:gdLst/>
            <a:ahLst/>
            <a:cxnLst>
              <a:cxn ang="0">
                <a:pos x="wd2" y="hd2"/>
              </a:cxn>
              <a:cxn ang="5400000">
                <a:pos x="wd2" y="hd2"/>
              </a:cxn>
              <a:cxn ang="10800000">
                <a:pos x="wd2" y="hd2"/>
              </a:cxn>
              <a:cxn ang="16200000">
                <a:pos x="wd2" y="hd2"/>
              </a:cxn>
            </a:cxnLst>
            <a:rect l="0" t="0" r="r" b="b"/>
            <a:pathLst>
              <a:path w="16370" h="21600" fill="norm" stroke="1" extrusionOk="0">
                <a:moveTo>
                  <a:pt x="16370" y="21600"/>
                </a:moveTo>
                <a:cubicBezTo>
                  <a:pt x="-3234" y="15976"/>
                  <a:pt x="-5230" y="8776"/>
                  <a:pt x="10382" y="0"/>
                </a:cubicBezTo>
              </a:path>
            </a:pathLst>
          </a:custGeom>
          <a:ln w="114300">
            <a:solidFill>
              <a:srgbClr val="FFFFFF"/>
            </a:solidFill>
            <a:miter lim="400000"/>
            <a:headEnd type="triangle"/>
          </a:ln>
        </p:spPr>
        <p:txBody>
          <a:bodyPr/>
          <a:lstStyle/>
          <a:p>
            <a:pPr/>
          </a:p>
        </p:txBody>
      </p:sp>
      <p:sp>
        <p:nvSpPr>
          <p:cNvPr id="196" name="Shape 196"/>
          <p:cNvSpPr/>
          <p:nvPr/>
        </p:nvSpPr>
        <p:spPr>
          <a:xfrm>
            <a:off x="7795028" y="3809505"/>
            <a:ext cx="2211934" cy="5123186"/>
          </a:xfrm>
          <a:custGeom>
            <a:avLst/>
            <a:gdLst/>
            <a:ahLst/>
            <a:cxnLst>
              <a:cxn ang="0">
                <a:pos x="wd2" y="hd2"/>
              </a:cxn>
              <a:cxn ang="5400000">
                <a:pos x="wd2" y="hd2"/>
              </a:cxn>
              <a:cxn ang="10800000">
                <a:pos x="wd2" y="hd2"/>
              </a:cxn>
              <a:cxn ang="16200000">
                <a:pos x="wd2" y="hd2"/>
              </a:cxn>
            </a:cxnLst>
            <a:rect l="0" t="0" r="r" b="b"/>
            <a:pathLst>
              <a:path w="21600" h="19529" fill="norm" stroke="1" extrusionOk="0">
                <a:moveTo>
                  <a:pt x="0" y="18935"/>
                </a:moveTo>
                <a:cubicBezTo>
                  <a:pt x="12991" y="21600"/>
                  <a:pt x="20191" y="15288"/>
                  <a:pt x="21600" y="0"/>
                </a:cubicBezTo>
              </a:path>
            </a:pathLst>
          </a:custGeom>
          <a:ln w="114300">
            <a:solidFill>
              <a:srgbClr val="FFFFFF"/>
            </a:solidFill>
            <a:miter lim="400000"/>
            <a:headEnd type="triangle"/>
          </a:ln>
        </p:spPr>
        <p:txBody>
          <a:bodyPr/>
          <a:lstStyle/>
          <a:p>
            <a:pPr/>
          </a:p>
        </p:txBody>
      </p:sp>
      <p:sp>
        <p:nvSpPr>
          <p:cNvPr id="191" name="Shape 191"/>
          <p:cNvSpPr/>
          <p:nvPr/>
        </p:nvSpPr>
        <p:spPr>
          <a:xfrm rot="2580000">
            <a:off x="429471" y="7816774"/>
            <a:ext cx="2344490" cy="711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i="1" sz="4000">
                <a:latin typeface="Helvetica"/>
                <a:ea typeface="Helvetica"/>
                <a:cs typeface="Helvetica"/>
                <a:sym typeface="Helvetica"/>
              </a:defRPr>
            </a:lvl1pPr>
          </a:lstStyle>
          <a:p>
            <a:pPr/>
            <a:r>
              <a:t>commit 1</a:t>
            </a:r>
          </a:p>
        </p:txBody>
      </p:sp>
      <p:sp>
        <p:nvSpPr>
          <p:cNvPr id="192" name="Shape 192"/>
          <p:cNvSpPr/>
          <p:nvPr/>
        </p:nvSpPr>
        <p:spPr>
          <a:xfrm rot="4680000">
            <a:off x="3463336" y="5696023"/>
            <a:ext cx="2344491" cy="711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i="1" sz="4000">
                <a:latin typeface="Helvetica"/>
                <a:ea typeface="Helvetica"/>
                <a:cs typeface="Helvetica"/>
                <a:sym typeface="Helvetica"/>
              </a:defRPr>
            </a:lvl1pPr>
          </a:lstStyle>
          <a:p>
            <a:pPr/>
            <a:r>
              <a:t>commit 2</a:t>
            </a:r>
          </a:p>
        </p:txBody>
      </p:sp>
      <p:sp>
        <p:nvSpPr>
          <p:cNvPr id="193" name="Shape 193"/>
          <p:cNvSpPr/>
          <p:nvPr/>
        </p:nvSpPr>
        <p:spPr>
          <a:xfrm rot="17419605">
            <a:off x="9027235" y="7225755"/>
            <a:ext cx="2344491" cy="711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i="1" sz="4000">
                <a:latin typeface="Helvetica"/>
                <a:ea typeface="Helvetica"/>
                <a:cs typeface="Helvetica"/>
                <a:sym typeface="Helvetica"/>
              </a:defRPr>
            </a:lvl1pPr>
          </a:lstStyle>
          <a:p>
            <a:pPr/>
            <a:r>
              <a:t>commit 3</a:t>
            </a:r>
          </a:p>
        </p:txBody>
      </p:sp>
    </p:spTree>
  </p:cSld>
  <p:clrMapOvr>
    <a:masterClrMapping/>
  </p:clrMapOvr>
  <p:transition xmlns:p14="http://schemas.microsoft.com/office/powerpoint/2010/main" spd="med" advClick="1" p14:dur="1000"/>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0" presetID="1" grpId="1" fill="hold">
                                  <p:stCondLst>
                                    <p:cond delay="0"/>
                                  </p:stCondLst>
                                  <p:iterate type="el" backwards="0">
                                    <p:tmAbs val="0"/>
                                  </p:iterate>
                                  <p:childTnLst>
                                    <p:set>
                                      <p:cBhvr>
                                        <p:cTn id="6" fill="hold"/>
                                        <p:tgtEl>
                                          <p:spTgt spid="17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194"/>
                                        </p:tgtEl>
                                        <p:attrNameLst>
                                          <p:attrName>style.visibility</p:attrName>
                                        </p:attrNameLst>
                                      </p:cBhvr>
                                      <p:to>
                                        <p:strVal val="visible"/>
                                      </p:to>
                                    </p:set>
                                  </p:childTnLst>
                                </p:cTn>
                              </p:par>
                            </p:childTnLst>
                          </p:cTn>
                        </p:par>
                        <p:par>
                          <p:cTn id="11" fill="hold">
                            <p:stCondLst>
                              <p:cond delay="0"/>
                            </p:stCondLst>
                            <p:childTnLst>
                              <p:par>
                                <p:cTn id="12" presetClass="entr" nodeType="afterEffect" presetSubtype="0" presetID="1" grpId="3" fill="hold">
                                  <p:stCondLst>
                                    <p:cond delay="0"/>
                                  </p:stCondLst>
                                  <p:iterate type="el" backwards="0">
                                    <p:tmAbs val="0"/>
                                  </p:iterate>
                                  <p:childTnLst>
                                    <p:set>
                                      <p:cBhvr>
                                        <p:cTn id="13" fill="hold"/>
                                        <p:tgtEl>
                                          <p:spTgt spid="191"/>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Class="emph" nodeType="clickEffect" presetSubtype="0" presetID="6" grpId="4" accel="50000" decel="50000" fill="hold">
                                  <p:stCondLst>
                                    <p:cond delay="0"/>
                                  </p:stCondLst>
                                  <p:childTnLst>
                                    <p:animScale>
                                      <p:cBhvr>
                                        <p:cTn id="17" dur="1000" fill="hold"/>
                                        <p:tgtEl>
                                          <p:spTgt spid="191"/>
                                        </p:tgtEl>
                                      </p:cBhvr>
                                      <p:by x="79587" y="79587"/>
                                    </p:animScale>
                                  </p:childTnLst>
                                </p:cTn>
                              </p:par>
                            </p:childTnLst>
                          </p:cTn>
                        </p:par>
                        <p:par>
                          <p:cTn id="18" fill="hold">
                            <p:stCondLst>
                              <p:cond delay="0"/>
                            </p:stCondLst>
                            <p:childTnLst>
                              <p:par>
                                <p:cTn id="19" presetClass="path" nodeType="withEffect" presetSubtype="0" presetID="-1" grpId="5" accel="50000" decel="50000" fill="hold">
                                  <p:stCondLst>
                                    <p:cond delay="0"/>
                                  </p:stCondLst>
                                  <p:childTnLst>
                                    <p:animMotion path="M 0.000000 0.000000 L 0.312884 -0.057132" origin="layout" pathEditMode="relative">
                                      <p:cBhvr>
                                        <p:cTn id="20" dur="1000" fill="hold"/>
                                        <p:tgtEl>
                                          <p:spTgt spid="191"/>
                                        </p:tgtEl>
                                        <p:attrNameLst>
                                          <p:attrName>ppt_x</p:attrName>
                                          <p:attrName>ppt_y</p:attrName>
                                        </p:attrNameLst>
                                      </p:cBhvr>
                                    </p:animMotion>
                                  </p:childTnLst>
                                </p:cTn>
                              </p:par>
                            </p:childTnLst>
                          </p:cTn>
                        </p:par>
                        <p:par>
                          <p:cTn id="21" fill="hold">
                            <p:stCondLst>
                              <p:cond delay="0"/>
                            </p:stCondLst>
                            <p:childTnLst>
                              <p:par>
                                <p:cTn id="22" presetClass="emph" nodeType="withEffect" presetSubtype="0" presetID="8" grpId="6" accel="50000" decel="50000" fill="hold">
                                  <p:stCondLst>
                                    <p:cond delay="0"/>
                                  </p:stCondLst>
                                  <p:childTnLst>
                                    <p:animRot by="19080000">
                                      <p:cBhvr>
                                        <p:cTn id="23" dur="1000" fill="hold"/>
                                        <p:tgtEl>
                                          <p:spTgt spid="191"/>
                                        </p:tgtEl>
                                        <p:attrNameLst>
                                          <p:attrName>r</p:attrName>
                                        </p:attrNameLst>
                                      </p:cBhvr>
                                    </p:animRot>
                                  </p:childTnLst>
                                </p:cTn>
                              </p:par>
                            </p:childTnLst>
                          </p:cTn>
                        </p:par>
                        <p:par>
                          <p:cTn id="24" fill="hold">
                            <p:stCondLst>
                              <p:cond delay="1000"/>
                            </p:stCondLst>
                            <p:childTnLst>
                              <p:par>
                                <p:cTn id="25" presetClass="exit" nodeType="afterEffect" presetSubtype="0" presetID="1" grpId="7" fill="hold">
                                  <p:stCondLst>
                                    <p:cond delay="0"/>
                                  </p:stCondLst>
                                  <p:iterate type="el" backwards="0">
                                    <p:tmAbs val="0"/>
                                  </p:iterate>
                                  <p:childTnLst>
                                    <p:set>
                                      <p:cBhvr>
                                        <p:cTn id="26" fill="hold">
                                          <p:stCondLst>
                                            <p:cond delay="0"/>
                                          </p:stCondLst>
                                        </p:cTn>
                                        <p:tgtEl>
                                          <p:spTgt spid="194"/>
                                        </p:tgtEl>
                                        <p:attrNameLst>
                                          <p:attrName>style.visibility</p:attrName>
                                        </p:attrNameLst>
                                      </p:cBhvr>
                                      <p:to>
                                        <p:strVal val="hidden"/>
                                      </p:to>
                                    </p:set>
                                  </p:childTnLst>
                                </p:cTn>
                              </p:par>
                            </p:childTnLst>
                          </p:cTn>
                        </p:par>
                        <p:par>
                          <p:cTn id="27" fill="hold">
                            <p:stCondLst>
                              <p:cond delay="1000"/>
                            </p:stCondLst>
                            <p:childTnLst>
                              <p:par>
                                <p:cTn id="28" presetClass="entr" nodeType="afterEffect" presetSubtype="0" presetID="1" grpId="8" fill="hold">
                                  <p:stCondLst>
                                    <p:cond delay="0"/>
                                  </p:stCondLst>
                                  <p:iterate type="el" backwards="0">
                                    <p:tmAbs val="0"/>
                                  </p:iterate>
                                  <p:childTnLst>
                                    <p:set>
                                      <p:cBhvr>
                                        <p:cTn id="29" fill="hold"/>
                                        <p:tgtEl>
                                          <p:spTgt spid="179"/>
                                        </p:tgtEl>
                                        <p:attrNameLst>
                                          <p:attrName>style.visibility</p:attrName>
                                        </p:attrNameLst>
                                      </p:cBhvr>
                                      <p:to>
                                        <p:strVal val="visible"/>
                                      </p:to>
                                    </p:set>
                                  </p:childTnLst>
                                </p:cTn>
                              </p:par>
                            </p:childTnLst>
                          </p:cTn>
                        </p:par>
                        <p:par>
                          <p:cTn id="30" fill="hold">
                            <p:stCondLst>
                              <p:cond delay="1000"/>
                            </p:stCondLst>
                            <p:childTnLst>
                              <p:par>
                                <p:cTn id="31" presetClass="entr" nodeType="afterEffect" presetSubtype="0" presetID="1" grpId="9" fill="hold">
                                  <p:stCondLst>
                                    <p:cond delay="0"/>
                                  </p:stCondLst>
                                  <p:iterate type="el" backwards="0">
                                    <p:tmAbs val="0"/>
                                  </p:iterate>
                                  <p:childTnLst>
                                    <p:set>
                                      <p:cBhvr>
                                        <p:cTn id="32" fill="hold"/>
                                        <p:tgtEl>
                                          <p:spTgt spid="18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Class="entr" nodeType="clickEffect" presetSubtype="0" presetID="1" grpId="10" fill="hold">
                                  <p:stCondLst>
                                    <p:cond delay="0"/>
                                  </p:stCondLst>
                                  <p:iterate type="el" backwards="0">
                                    <p:tmAbs val="0"/>
                                  </p:iterate>
                                  <p:childTnLst>
                                    <p:set>
                                      <p:cBhvr>
                                        <p:cTn id="36" fill="hold"/>
                                        <p:tgtEl>
                                          <p:spTgt spid="192"/>
                                        </p:tgtEl>
                                        <p:attrNameLst>
                                          <p:attrName>style.visibility</p:attrName>
                                        </p:attrNameLst>
                                      </p:cBhvr>
                                      <p:to>
                                        <p:strVal val="visible"/>
                                      </p:to>
                                    </p:set>
                                  </p:childTnLst>
                                </p:cTn>
                              </p:par>
                            </p:childTnLst>
                          </p:cTn>
                        </p:par>
                        <p:par>
                          <p:cTn id="37" fill="hold">
                            <p:stCondLst>
                              <p:cond delay="0"/>
                            </p:stCondLst>
                            <p:childTnLst>
                              <p:par>
                                <p:cTn id="38" presetClass="entr" nodeType="afterEffect" presetSubtype="0" presetID="1" grpId="11" fill="hold">
                                  <p:stCondLst>
                                    <p:cond delay="0"/>
                                  </p:stCondLst>
                                  <p:iterate type="el" backwards="0">
                                    <p:tmAbs val="0"/>
                                  </p:iterate>
                                  <p:childTnLst>
                                    <p:set>
                                      <p:cBhvr>
                                        <p:cTn id="39" fill="hold"/>
                                        <p:tgtEl>
                                          <p:spTgt spid="195"/>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Class="path" nodeType="clickEffect" presetSubtype="0" presetID="-1" grpId="12" accel="50000" decel="50000" fill="hold">
                                  <p:stCondLst>
                                    <p:cond delay="0"/>
                                  </p:stCondLst>
                                  <p:childTnLst>
                                    <p:animMotion path="M 0.000000 0.000000 L 0.159771 0.156838" origin="layout" pathEditMode="relative">
                                      <p:cBhvr>
                                        <p:cTn id="43" dur="1000" fill="hold"/>
                                        <p:tgtEl>
                                          <p:spTgt spid="192"/>
                                        </p:tgtEl>
                                        <p:attrNameLst>
                                          <p:attrName>ppt_x</p:attrName>
                                          <p:attrName>ppt_y</p:attrName>
                                        </p:attrNameLst>
                                      </p:cBhvr>
                                    </p:animMotion>
                                  </p:childTnLst>
                                </p:cTn>
                              </p:par>
                            </p:childTnLst>
                          </p:cTn>
                        </p:par>
                        <p:par>
                          <p:cTn id="44" fill="hold">
                            <p:stCondLst>
                              <p:cond delay="0"/>
                            </p:stCondLst>
                            <p:childTnLst>
                              <p:par>
                                <p:cTn id="45" presetClass="emph" nodeType="withEffect" presetSubtype="0" presetID="6" grpId="13" accel="50000" decel="50000" fill="hold">
                                  <p:stCondLst>
                                    <p:cond delay="0"/>
                                  </p:stCondLst>
                                  <p:childTnLst>
                                    <p:animScale>
                                      <p:cBhvr>
                                        <p:cTn id="46" dur="1000" fill="hold"/>
                                        <p:tgtEl>
                                          <p:spTgt spid="192"/>
                                        </p:tgtEl>
                                      </p:cBhvr>
                                      <p:by x="150000" y="150000"/>
                                    </p:animScale>
                                  </p:childTnLst>
                                </p:cTn>
                              </p:par>
                            </p:childTnLst>
                          </p:cTn>
                        </p:par>
                        <p:par>
                          <p:cTn id="47" fill="hold">
                            <p:stCondLst>
                              <p:cond delay="0"/>
                            </p:stCondLst>
                            <p:childTnLst>
                              <p:par>
                                <p:cTn id="48" presetClass="emph" nodeType="afterEffect" presetSubtype="0" presetID="8" grpId="14" accel="50000" decel="50000" fill="hold">
                                  <p:stCondLst>
                                    <p:cond delay="0"/>
                                  </p:stCondLst>
                                  <p:childTnLst>
                                    <p:animRot by="17040000">
                                      <p:cBhvr>
                                        <p:cTn id="49" dur="1000" fill="hold"/>
                                        <p:tgtEl>
                                          <p:spTgt spid="192"/>
                                        </p:tgtEl>
                                        <p:attrNameLst>
                                          <p:attrName>r</p:attrName>
                                        </p:attrNameLst>
                                      </p:cBhvr>
                                    </p:animRot>
                                  </p:childTnLst>
                                </p:cTn>
                              </p:par>
                            </p:childTnLst>
                          </p:cTn>
                        </p:par>
                        <p:par>
                          <p:cTn id="50" fill="hold">
                            <p:stCondLst>
                              <p:cond delay="0"/>
                            </p:stCondLst>
                            <p:childTnLst>
                              <p:par>
                                <p:cTn id="51" presetClass="emph" nodeType="withEffect" presetSubtype="0" presetID="6" grpId="15" accel="50000" decel="50000" fill="hold">
                                  <p:stCondLst>
                                    <p:cond delay="0"/>
                                  </p:stCondLst>
                                  <p:childTnLst>
                                    <p:animScale>
                                      <p:cBhvr>
                                        <p:cTn id="52" dur="1000" fill="hold"/>
                                        <p:tgtEl>
                                          <p:spTgt spid="192"/>
                                        </p:tgtEl>
                                      </p:cBhvr>
                                      <p:by x="48387" y="48387"/>
                                    </p:animScale>
                                  </p:childTnLst>
                                </p:cTn>
                              </p:par>
                            </p:childTnLst>
                          </p:cTn>
                        </p:par>
                        <p:par>
                          <p:cTn id="53" fill="hold">
                            <p:stCondLst>
                              <p:cond delay="0"/>
                            </p:stCondLst>
                            <p:childTnLst>
                              <p:par>
                                <p:cTn id="54" presetClass="path" nodeType="withEffect" presetSubtype="0" presetID="-1" grpId="16" accel="50000" decel="50000" fill="hold">
                                  <p:stCondLst>
                                    <p:cond delay="0"/>
                                  </p:stCondLst>
                                  <p:childTnLst>
                                    <p:animMotion path="M 0.159771 0.156838 L 0.066377 0.130429" origin="layout" pathEditMode="relative">
                                      <p:cBhvr>
                                        <p:cTn id="55" dur="1000" fill="hold"/>
                                        <p:tgtEl>
                                          <p:spTgt spid="192"/>
                                        </p:tgtEl>
                                        <p:attrNameLst>
                                          <p:attrName>ppt_x</p:attrName>
                                          <p:attrName>ppt_y</p:attrName>
                                        </p:attrNameLst>
                                      </p:cBhvr>
                                    </p:animMotion>
                                  </p:childTnLst>
                                </p:cTn>
                              </p:par>
                            </p:childTnLst>
                          </p:cTn>
                        </p:par>
                        <p:par>
                          <p:cTn id="56" fill="hold">
                            <p:stCondLst>
                              <p:cond delay="1000"/>
                            </p:stCondLst>
                            <p:childTnLst>
                              <p:par>
                                <p:cTn id="57" presetClass="exit" nodeType="afterEffect" presetSubtype="0" presetID="1" grpId="17" fill="hold">
                                  <p:stCondLst>
                                    <p:cond delay="0"/>
                                  </p:stCondLst>
                                  <p:iterate type="el" backwards="0">
                                    <p:tmAbs val="0"/>
                                  </p:iterate>
                                  <p:childTnLst>
                                    <p:set>
                                      <p:cBhvr>
                                        <p:cTn id="58" fill="hold">
                                          <p:stCondLst>
                                            <p:cond delay="0"/>
                                          </p:stCondLst>
                                        </p:cTn>
                                        <p:tgtEl>
                                          <p:spTgt spid="195"/>
                                        </p:tgtEl>
                                        <p:attrNameLst>
                                          <p:attrName>style.visibility</p:attrName>
                                        </p:attrNameLst>
                                      </p:cBhvr>
                                      <p:to>
                                        <p:strVal val="hidden"/>
                                      </p:to>
                                    </p:set>
                                  </p:childTnLst>
                                </p:cTn>
                              </p:par>
                            </p:childTnLst>
                          </p:cTn>
                        </p:par>
                        <p:par>
                          <p:cTn id="59" fill="hold">
                            <p:stCondLst>
                              <p:cond delay="1000"/>
                            </p:stCondLst>
                            <p:childTnLst>
                              <p:par>
                                <p:cTn id="60" presetClass="entr" nodeType="afterEffect" presetSubtype="0" presetID="1" grpId="18" fill="hold">
                                  <p:stCondLst>
                                    <p:cond delay="0"/>
                                  </p:stCondLst>
                                  <p:iterate type="el" backwards="0">
                                    <p:tmAbs val="0"/>
                                  </p:iterate>
                                  <p:childTnLst>
                                    <p:set>
                                      <p:cBhvr>
                                        <p:cTn id="61" fill="hold"/>
                                        <p:tgtEl>
                                          <p:spTgt spid="185"/>
                                        </p:tgtEl>
                                        <p:attrNameLst>
                                          <p:attrName>style.visibility</p:attrName>
                                        </p:attrNameLst>
                                      </p:cBhvr>
                                      <p:to>
                                        <p:strVal val="visible"/>
                                      </p:to>
                                    </p:set>
                                  </p:childTnLst>
                                </p:cTn>
                              </p:par>
                            </p:childTnLst>
                          </p:cTn>
                        </p:par>
                        <p:par>
                          <p:cTn id="62" fill="hold">
                            <p:stCondLst>
                              <p:cond delay="1000"/>
                            </p:stCondLst>
                            <p:childTnLst>
                              <p:par>
                                <p:cTn id="63" presetClass="entr" nodeType="afterEffect" presetSubtype="0" presetID="1" grpId="19" fill="hold">
                                  <p:stCondLst>
                                    <p:cond delay="0"/>
                                  </p:stCondLst>
                                  <p:iterate type="el" backwards="0">
                                    <p:tmAbs val="0"/>
                                  </p:iterate>
                                  <p:childTnLst>
                                    <p:set>
                                      <p:cBhvr>
                                        <p:cTn id="64" fill="hold"/>
                                        <p:tgtEl>
                                          <p:spTgt spid="187"/>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Class="entr" nodeType="clickEffect" presetSubtype="0" presetID="1" grpId="20" fill="hold">
                                  <p:stCondLst>
                                    <p:cond delay="0"/>
                                  </p:stCondLst>
                                  <p:iterate type="el" backwards="0">
                                    <p:tmAbs val="0"/>
                                  </p:iterate>
                                  <p:childTnLst>
                                    <p:set>
                                      <p:cBhvr>
                                        <p:cTn id="68" fill="hold"/>
                                        <p:tgtEl>
                                          <p:spTgt spid="193"/>
                                        </p:tgtEl>
                                        <p:attrNameLst>
                                          <p:attrName>style.visibility</p:attrName>
                                        </p:attrNameLst>
                                      </p:cBhvr>
                                      <p:to>
                                        <p:strVal val="visible"/>
                                      </p:to>
                                    </p:set>
                                  </p:childTnLst>
                                </p:cTn>
                              </p:par>
                            </p:childTnLst>
                          </p:cTn>
                        </p:par>
                        <p:par>
                          <p:cTn id="69" fill="hold">
                            <p:stCondLst>
                              <p:cond delay="0"/>
                            </p:stCondLst>
                            <p:childTnLst>
                              <p:par>
                                <p:cTn id="70" presetClass="entr" nodeType="afterEffect" presetSubtype="0" presetID="1" grpId="21" fill="hold">
                                  <p:stCondLst>
                                    <p:cond delay="0"/>
                                  </p:stCondLst>
                                  <p:iterate type="el" backwards="0">
                                    <p:tmAbs val="0"/>
                                  </p:iterate>
                                  <p:childTnLst>
                                    <p:set>
                                      <p:cBhvr>
                                        <p:cTn id="71" fill="hold"/>
                                        <p:tgtEl>
                                          <p:spTgt spid="196"/>
                                        </p:tgtEl>
                                        <p:attrNameLst>
                                          <p:attrName>style.visibility</p:attrName>
                                        </p:attrNameLst>
                                      </p:cBhvr>
                                      <p:to>
                                        <p:strVal val="visible"/>
                                      </p:to>
                                    </p:set>
                                  </p:childTnLst>
                                </p:cTn>
                              </p:par>
                            </p:childTnLst>
                          </p:cTn>
                        </p:par>
                        <p:par>
                          <p:cTn id="72" fill="hold">
                            <p:stCondLst>
                              <p:cond delay="0"/>
                            </p:stCondLst>
                            <p:childTnLst>
                              <p:par>
                                <p:cTn id="73" presetClass="path" nodeType="afterEffect" presetSubtype="0" presetID="-1" grpId="22" accel="50000" decel="50000" fill="hold">
                                  <p:stCondLst>
                                    <p:cond delay="0"/>
                                  </p:stCondLst>
                                  <p:childTnLst>
                                    <p:animMotion path="M 0.000000 0.000000 L -0.380720 -0.075704" origin="layout" pathEditMode="relative">
                                      <p:cBhvr>
                                        <p:cTn id="74" dur="1000" fill="hold"/>
                                        <p:tgtEl>
                                          <p:spTgt spid="193"/>
                                        </p:tgtEl>
                                        <p:attrNameLst>
                                          <p:attrName>ppt_x</p:attrName>
                                          <p:attrName>ppt_y</p:attrName>
                                        </p:attrNameLst>
                                      </p:cBhvr>
                                    </p:animMotion>
                                  </p:childTnLst>
                                </p:cTn>
                              </p:par>
                            </p:childTnLst>
                          </p:cTn>
                        </p:par>
                        <p:par>
                          <p:cTn id="75" fill="hold">
                            <p:stCondLst>
                              <p:cond delay="0"/>
                            </p:stCondLst>
                            <p:childTnLst>
                              <p:par>
                                <p:cTn id="76" presetClass="emph" nodeType="withEffect" presetSubtype="0" presetID="6" grpId="23" accel="50000" decel="50000" fill="hold">
                                  <p:stCondLst>
                                    <p:cond delay="0"/>
                                  </p:stCondLst>
                                  <p:childTnLst>
                                    <p:animScale>
                                      <p:cBhvr>
                                        <p:cTn id="77" dur="1000" fill="hold"/>
                                        <p:tgtEl>
                                          <p:spTgt spid="193"/>
                                        </p:tgtEl>
                                      </p:cBhvr>
                                      <p:by x="61141" y="61141"/>
                                    </p:animScale>
                                  </p:childTnLst>
                                </p:cTn>
                              </p:par>
                            </p:childTnLst>
                          </p:cTn>
                        </p:par>
                        <p:par>
                          <p:cTn id="78" fill="hold">
                            <p:stCondLst>
                              <p:cond delay="0"/>
                            </p:stCondLst>
                            <p:childTnLst>
                              <p:par>
                                <p:cTn id="79" presetClass="emph" nodeType="withEffect" presetSubtype="0" presetID="8" grpId="24" accel="50000" decel="50000" fill="hold">
                                  <p:stCondLst>
                                    <p:cond delay="0"/>
                                  </p:stCondLst>
                                  <p:childTnLst>
                                    <p:animRot by="4260000">
                                      <p:cBhvr>
                                        <p:cTn id="80" dur="1000" fill="hold"/>
                                        <p:tgtEl>
                                          <p:spTgt spid="193"/>
                                        </p:tgtEl>
                                        <p:attrNameLst>
                                          <p:attrName>r</p:attrName>
                                        </p:attrNameLst>
                                      </p:cBhvr>
                                    </p:animRot>
                                  </p:childTnLst>
                                </p:cTn>
                              </p:par>
                            </p:childTnLst>
                          </p:cTn>
                        </p:par>
                        <p:par>
                          <p:cTn id="81" fill="hold">
                            <p:stCondLst>
                              <p:cond delay="0"/>
                            </p:stCondLst>
                            <p:childTnLst>
                              <p:par>
                                <p:cTn id="82" presetClass="path" nodeType="withEffect" presetSubtype="0" presetID="-1" grpId="25" accel="50000" decel="50000" fill="hold">
                                  <p:stCondLst>
                                    <p:cond delay="0"/>
                                  </p:stCondLst>
                                  <p:childTnLst>
                                    <p:animMotion path="M -0.380720 -0.075704 C -0.380720 -0.075704 -0.380720 -0.075704 -0.361458 -0.054577" origin="layout" pathEditMode="relative">
                                      <p:cBhvr>
                                        <p:cTn id="83" dur="1000" fill="hold"/>
                                        <p:tgtEl>
                                          <p:spTgt spid="193"/>
                                        </p:tgtEl>
                                        <p:attrNameLst>
                                          <p:attrName>ppt_x</p:attrName>
                                          <p:attrName>ppt_y</p:attrName>
                                        </p:attrNameLst>
                                      </p:cBhvr>
                                    </p:animMotion>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86" grpId="9"/>
      <p:bldP build="whole" bldLvl="1" animBg="1" rev="0" advAuto="0" spid="194" grpId="2"/>
      <p:bldP build="whole" bldLvl="1" animBg="1" rev="0" advAuto="0" spid="187" grpId="19"/>
      <p:bldP build="whole" bldLvl="1" animBg="1" rev="0" advAuto="0" spid="193" grpId="20"/>
      <p:bldP build="whole" bldLvl="1" animBg="1" rev="0" advAuto="0" spid="194" grpId="7"/>
      <p:bldP build="whole" bldLvl="1" animBg="1" rev="0" advAuto="0" spid="193" grpId="23"/>
      <p:bldP build="whole" bldLvl="1" animBg="1" rev="0" advAuto="0" spid="193" grpId="24"/>
      <p:bldP build="whole" bldLvl="1" animBg="1" rev="0" advAuto="0" spid="195" grpId="11"/>
      <p:bldP build="whole" bldLvl="1" animBg="1" rev="0" advAuto="0" spid="171" grpId="1"/>
      <p:bldP build="whole" bldLvl="1" animBg="1" rev="0" advAuto="0" spid="195" grpId="17"/>
      <p:bldP build="whole" bldLvl="1" animBg="1" rev="0" advAuto="0" spid="192" grpId="10"/>
      <p:bldP build="whole" bldLvl="1" animBg="1" rev="0" advAuto="0" spid="196" grpId="21"/>
      <p:bldP build="whole" bldLvl="1" animBg="1" rev="0" advAuto="0" spid="192" grpId="13"/>
      <p:bldP build="whole" bldLvl="1" animBg="1" rev="0" advAuto="0" spid="192" grpId="14"/>
      <p:bldP build="whole" bldLvl="1" animBg="1" rev="0" advAuto="0" spid="191" grpId="3"/>
      <p:bldP build="whole" bldLvl="1" animBg="1" rev="0" advAuto="0" spid="191" grpId="4"/>
      <p:bldP build="whole" bldLvl="1" animBg="1" rev="0" advAuto="0" spid="192" grpId="15"/>
      <p:bldP build="whole" bldLvl="1" animBg="1" rev="0" advAuto="0" spid="191" grpId="6"/>
      <p:bldP build="whole" bldLvl="1" animBg="1" rev="0" advAuto="0" spid="185" grpId="18"/>
      <p:bldP build="whole" bldLvl="1" animBg="1" rev="0" advAuto="0" spid="179" grpId="8"/>
    </p:bldLst>
  </p:timing>
</p:sld>
</file>

<file path=ppt/slides/slide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0" name="Shape 200"/>
          <p:cNvSpPr/>
          <p:nvPr>
            <p:ph type="title"/>
          </p:nvPr>
        </p:nvSpPr>
        <p:spPr>
          <a:prstGeom prst="rect">
            <a:avLst/>
          </a:prstGeom>
        </p:spPr>
        <p:txBody>
          <a:bodyPr/>
          <a:lstStyle/>
          <a:p>
            <a:pPr/>
            <a:r>
              <a:t>¿Cómo funciona?</a:t>
            </a:r>
          </a:p>
        </p:txBody>
      </p:sp>
      <p:sp>
        <p:nvSpPr>
          <p:cNvPr id="201" name="Shape 201"/>
          <p:cNvSpPr/>
          <p:nvPr>
            <p:ph type="sldNum" sz="quarter" idx="2"/>
          </p:nvPr>
        </p:nvSpPr>
        <p:spPr>
          <a:xfrm>
            <a:off x="11529562" y="8928100"/>
            <a:ext cx="262627" cy="4191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pSp>
        <p:nvGrpSpPr>
          <p:cNvPr id="207" name="Group 207"/>
          <p:cNvGrpSpPr/>
          <p:nvPr/>
        </p:nvGrpSpPr>
        <p:grpSpPr>
          <a:xfrm>
            <a:off x="535135" y="5678549"/>
            <a:ext cx="4291444" cy="3198896"/>
            <a:chOff x="0" y="0"/>
            <a:chExt cx="4291442" cy="3198895"/>
          </a:xfrm>
        </p:grpSpPr>
        <p:sp>
          <p:nvSpPr>
            <p:cNvPr id="202" name="Shape 202"/>
            <p:cNvSpPr/>
            <p:nvPr/>
          </p:nvSpPr>
          <p:spPr>
            <a:xfrm>
              <a:off x="0" y="0"/>
              <a:ext cx="4291443" cy="3198896"/>
            </a:xfrm>
            <a:prstGeom prst="rect">
              <a:avLst/>
            </a:prstGeom>
            <a:noFill/>
            <a:ln w="88900" cap="flat">
              <a:solidFill>
                <a:srgbClr val="FFFFFF"/>
              </a:solidFill>
              <a:prstDash val="solid"/>
              <a:miter lim="400000"/>
            </a:ln>
            <a:effectLst>
              <a:outerShdw sx="100000" sy="100000" kx="0" ky="0" algn="b" rotWithShape="0" blurRad="76200" dist="0" dir="18900000">
                <a:srgbClr val="000000">
                  <a:alpha val="80000"/>
                </a:srgbClr>
              </a:outerShdw>
            </a:effectLst>
          </p:spPr>
          <p:txBody>
            <a:bodyPr wrap="square" lIns="50800" tIns="50800" rIns="50800" bIns="50800" numCol="1" anchor="ctr">
              <a:noAutofit/>
            </a:bodyPr>
            <a:lstStyle/>
            <a:p>
              <a:pPr>
                <a:defRPr sz="6300">
                  <a:effectLst>
                    <a:outerShdw sx="100000" sy="100000" kx="0" ky="0" algn="b" rotWithShape="0" blurRad="25400" dist="23998" dir="2700000">
                      <a:srgbClr val="000000">
                        <a:alpha val="31034"/>
                      </a:srgbClr>
                    </a:outerShdw>
                  </a:effectLst>
                </a:defRPr>
              </a:pPr>
            </a:p>
          </p:txBody>
        </p:sp>
        <p:sp>
          <p:nvSpPr>
            <p:cNvPr id="203" name="Shape 203"/>
            <p:cNvSpPr/>
            <p:nvPr/>
          </p:nvSpPr>
          <p:spPr>
            <a:xfrm>
              <a:off x="237047" y="175644"/>
              <a:ext cx="914401" cy="11557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sz="6300">
                  <a:effectLst>
                    <a:outerShdw sx="100000" sy="100000" kx="0" ky="0" algn="b" rotWithShape="0" blurRad="25400" dist="23998" dir="2700000">
                      <a:srgbClr val="000000">
                        <a:alpha val="31034"/>
                      </a:srgbClr>
                    </a:outerShdw>
                  </a:effectLst>
                </a:defRPr>
              </a:lvl1pPr>
            </a:lstStyle>
            <a:p>
              <a:pPr/>
              <a:r>
                <a:t>👩🏼</a:t>
              </a:r>
            </a:p>
          </p:txBody>
        </p:sp>
        <p:pic>
          <p:nvPicPr>
            <p:cNvPr id="204" name="pasted-image.png"/>
            <p:cNvPicPr>
              <a:picLocks noChangeAspect="1"/>
            </p:cNvPicPr>
            <p:nvPr/>
          </p:nvPicPr>
          <p:blipFill>
            <a:blip r:embed="rId3">
              <a:extLst/>
            </a:blip>
            <a:stretch>
              <a:fillRect/>
            </a:stretch>
          </p:blipFill>
          <p:spPr>
            <a:xfrm>
              <a:off x="412843" y="1646776"/>
              <a:ext cx="1125660" cy="1125660"/>
            </a:xfrm>
            <a:prstGeom prst="rect">
              <a:avLst/>
            </a:prstGeom>
            <a:ln w="12700" cap="flat">
              <a:noFill/>
              <a:miter lim="400000"/>
            </a:ln>
            <a:effectLst/>
          </p:spPr>
        </p:pic>
        <p:sp>
          <p:nvSpPr>
            <p:cNvPr id="205" name="Shape 205"/>
            <p:cNvSpPr/>
            <p:nvPr/>
          </p:nvSpPr>
          <p:spPr>
            <a:xfrm>
              <a:off x="1865064" y="1610623"/>
              <a:ext cx="1805683" cy="9906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r>
                <a:t>+  </a:t>
              </a:r>
              <a:r>
                <a:rPr b="1" sz="5800">
                  <a:latin typeface="Helvetica"/>
                  <a:ea typeface="Helvetica"/>
                  <a:cs typeface="Helvetica"/>
                  <a:sym typeface="Helvetica"/>
                </a:rPr>
                <a:t>.git</a:t>
              </a:r>
            </a:p>
          </p:txBody>
        </p:sp>
        <p:sp>
          <p:nvSpPr>
            <p:cNvPr id="206" name="Shape 206"/>
            <p:cNvSpPr/>
            <p:nvPr/>
          </p:nvSpPr>
          <p:spPr>
            <a:xfrm>
              <a:off x="1396807" y="410594"/>
              <a:ext cx="2179347" cy="685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r>
                <a:t>Usuario 1</a:t>
              </a:r>
            </a:p>
          </p:txBody>
        </p:sp>
      </p:grpSp>
      <p:grpSp>
        <p:nvGrpSpPr>
          <p:cNvPr id="211" name="Group 211"/>
          <p:cNvGrpSpPr/>
          <p:nvPr/>
        </p:nvGrpSpPr>
        <p:grpSpPr>
          <a:xfrm>
            <a:off x="3342211" y="2154637"/>
            <a:ext cx="5276258" cy="2669787"/>
            <a:chOff x="0" y="0"/>
            <a:chExt cx="5276257" cy="2669786"/>
          </a:xfrm>
        </p:grpSpPr>
        <p:pic>
          <p:nvPicPr>
            <p:cNvPr id="208" name="pasted-image.png"/>
            <p:cNvPicPr>
              <a:picLocks noChangeAspect="1"/>
            </p:cNvPicPr>
            <p:nvPr/>
          </p:nvPicPr>
          <p:blipFill>
            <a:blip r:embed="rId4">
              <a:extLst/>
            </a:blip>
            <a:stretch>
              <a:fillRect/>
            </a:stretch>
          </p:blipFill>
          <p:spPr>
            <a:xfrm>
              <a:off x="0" y="0"/>
              <a:ext cx="5276258" cy="2669787"/>
            </a:xfrm>
            <a:prstGeom prst="rect">
              <a:avLst/>
            </a:prstGeom>
            <a:ln w="12700" cap="flat">
              <a:noFill/>
              <a:miter lim="400000"/>
            </a:ln>
            <a:effectLst/>
          </p:spPr>
        </p:pic>
        <p:pic>
          <p:nvPicPr>
            <p:cNvPr id="209" name="pasted-image.png"/>
            <p:cNvPicPr>
              <a:picLocks noChangeAspect="1"/>
            </p:cNvPicPr>
            <p:nvPr/>
          </p:nvPicPr>
          <p:blipFill>
            <a:blip r:embed="rId3">
              <a:extLst/>
            </a:blip>
            <a:stretch>
              <a:fillRect/>
            </a:stretch>
          </p:blipFill>
          <p:spPr>
            <a:xfrm>
              <a:off x="1190563" y="1255807"/>
              <a:ext cx="990601" cy="990601"/>
            </a:xfrm>
            <a:prstGeom prst="rect">
              <a:avLst/>
            </a:prstGeom>
            <a:ln w="12700" cap="flat">
              <a:noFill/>
              <a:miter lim="400000"/>
            </a:ln>
            <a:effectLst/>
          </p:spPr>
        </p:pic>
        <p:sp>
          <p:nvSpPr>
            <p:cNvPr id="210" name="Shape 210"/>
            <p:cNvSpPr/>
            <p:nvPr/>
          </p:nvSpPr>
          <p:spPr>
            <a:xfrm>
              <a:off x="2701702" y="1137312"/>
              <a:ext cx="1805683" cy="9906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defRPr>
                  <a:solidFill>
                    <a:srgbClr val="000000"/>
                  </a:solidFill>
                </a:defRPr>
              </a:pPr>
              <a:r>
                <a:t>+  </a:t>
              </a:r>
              <a:r>
                <a:rPr b="1" sz="5800">
                  <a:latin typeface="Helvetica"/>
                  <a:ea typeface="Helvetica"/>
                  <a:cs typeface="Helvetica"/>
                  <a:sym typeface="Helvetica"/>
                </a:rPr>
                <a:t>.git</a:t>
              </a:r>
            </a:p>
          </p:txBody>
        </p:sp>
      </p:grpSp>
      <p:grpSp>
        <p:nvGrpSpPr>
          <p:cNvPr id="214" name="Group 214"/>
          <p:cNvGrpSpPr/>
          <p:nvPr/>
        </p:nvGrpSpPr>
        <p:grpSpPr>
          <a:xfrm>
            <a:off x="4530733" y="4902523"/>
            <a:ext cx="2385946" cy="2784645"/>
            <a:chOff x="0" y="0"/>
            <a:chExt cx="2385944" cy="2784643"/>
          </a:xfrm>
        </p:grpSpPr>
        <p:sp>
          <p:nvSpPr>
            <p:cNvPr id="224" name="Shape 224"/>
            <p:cNvSpPr/>
            <p:nvPr/>
          </p:nvSpPr>
          <p:spPr>
            <a:xfrm>
              <a:off x="0" y="0"/>
              <a:ext cx="2385945" cy="27846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cubicBezTo>
                    <a:pt x="12955" y="13943"/>
                    <a:pt x="20155" y="6743"/>
                    <a:pt x="21600" y="0"/>
                  </a:cubicBezTo>
                </a:path>
              </a:pathLst>
            </a:custGeom>
            <a:noFill/>
            <a:ln w="101600" cap="flat">
              <a:solidFill>
                <a:srgbClr val="FFFFFF"/>
              </a:solidFill>
              <a:prstDash val="solid"/>
              <a:miter lim="400000"/>
              <a:tailEnd type="triangle" w="med" len="med"/>
            </a:ln>
            <a:effectLst/>
          </p:spPr>
          <p:txBody>
            <a:bodyPr/>
            <a:lstStyle/>
            <a:p>
              <a:pPr/>
            </a:p>
          </p:txBody>
        </p:sp>
        <p:sp>
          <p:nvSpPr>
            <p:cNvPr id="213" name="Shape 213"/>
            <p:cNvSpPr/>
            <p:nvPr/>
          </p:nvSpPr>
          <p:spPr>
            <a:xfrm>
              <a:off x="535345" y="183826"/>
              <a:ext cx="1006349" cy="13081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defRPr sz="1600"/>
              </a:pPr>
              <a:r>
                <a:t>commit 1</a:t>
              </a:r>
            </a:p>
            <a:p>
              <a:pPr>
                <a:defRPr sz="1600"/>
              </a:pPr>
              <a:r>
                <a:t>commit 2</a:t>
              </a:r>
            </a:p>
            <a:p>
              <a:pPr>
                <a:defRPr sz="1600"/>
              </a:pPr>
              <a:r>
                <a:t>merge 2</a:t>
              </a:r>
            </a:p>
            <a:p>
              <a:pPr>
                <a:defRPr sz="1600"/>
              </a:pPr>
              <a:r>
                <a:t>add</a:t>
              </a:r>
            </a:p>
            <a:p>
              <a:pPr>
                <a:defRPr sz="1600"/>
              </a:pPr>
              <a:r>
                <a:t>remove</a:t>
              </a:r>
            </a:p>
          </p:txBody>
        </p:sp>
      </p:grpSp>
      <p:grpSp>
        <p:nvGrpSpPr>
          <p:cNvPr id="220" name="Group 220"/>
          <p:cNvGrpSpPr/>
          <p:nvPr/>
        </p:nvGrpSpPr>
        <p:grpSpPr>
          <a:xfrm>
            <a:off x="7433020" y="5612994"/>
            <a:ext cx="4291444" cy="3198897"/>
            <a:chOff x="0" y="0"/>
            <a:chExt cx="4291442" cy="3198895"/>
          </a:xfrm>
        </p:grpSpPr>
        <p:sp>
          <p:nvSpPr>
            <p:cNvPr id="215" name="Shape 215"/>
            <p:cNvSpPr/>
            <p:nvPr/>
          </p:nvSpPr>
          <p:spPr>
            <a:xfrm>
              <a:off x="0" y="0"/>
              <a:ext cx="4291443" cy="3198896"/>
            </a:xfrm>
            <a:prstGeom prst="rect">
              <a:avLst/>
            </a:prstGeom>
            <a:noFill/>
            <a:ln w="88900" cap="flat">
              <a:solidFill>
                <a:srgbClr val="FFFFFF"/>
              </a:solidFill>
              <a:prstDash val="solid"/>
              <a:miter lim="400000"/>
            </a:ln>
            <a:effectLst>
              <a:outerShdw sx="100000" sy="100000" kx="0" ky="0" algn="b" rotWithShape="0" blurRad="76200" dist="0" dir="18900000">
                <a:srgbClr val="000000">
                  <a:alpha val="80000"/>
                </a:srgbClr>
              </a:outerShdw>
            </a:effectLst>
          </p:spPr>
          <p:txBody>
            <a:bodyPr wrap="square" lIns="50800" tIns="50800" rIns="50800" bIns="50800" numCol="1" anchor="ctr">
              <a:noAutofit/>
            </a:bodyPr>
            <a:lstStyle/>
            <a:p>
              <a:pPr>
                <a:defRPr sz="6300">
                  <a:effectLst>
                    <a:outerShdw sx="100000" sy="100000" kx="0" ky="0" algn="b" rotWithShape="0" blurRad="25400" dist="23998" dir="2700000">
                      <a:srgbClr val="000000">
                        <a:alpha val="31034"/>
                      </a:srgbClr>
                    </a:outerShdw>
                  </a:effectLst>
                </a:defRPr>
              </a:pPr>
            </a:p>
          </p:txBody>
        </p:sp>
        <p:sp>
          <p:nvSpPr>
            <p:cNvPr id="216" name="Shape 216"/>
            <p:cNvSpPr/>
            <p:nvPr/>
          </p:nvSpPr>
          <p:spPr>
            <a:xfrm>
              <a:off x="237047" y="175644"/>
              <a:ext cx="914401" cy="11557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sz="6300">
                  <a:effectLst>
                    <a:outerShdw sx="100000" sy="100000" kx="0" ky="0" algn="b" rotWithShape="0" blurRad="25400" dist="23998" dir="2700000">
                      <a:srgbClr val="000000">
                        <a:alpha val="31034"/>
                      </a:srgbClr>
                    </a:outerShdw>
                  </a:effectLst>
                  <a:latin typeface="Apple Color Emoji"/>
                  <a:ea typeface="Apple Color Emoji"/>
                  <a:cs typeface="Apple Color Emoji"/>
                  <a:sym typeface="Apple Color Emoji"/>
                </a:defRPr>
              </a:lvl1pPr>
            </a:lstStyle>
            <a:p>
              <a:pPr>
                <a:defRPr>
                  <a:latin typeface="+mn-lt"/>
                  <a:ea typeface="+mn-ea"/>
                  <a:cs typeface="+mn-cs"/>
                  <a:sym typeface="Helvetica Light"/>
                </a:defRPr>
              </a:pPr>
              <a:r>
                <a:rPr>
                  <a:latin typeface="Apple Color Emoji"/>
                  <a:ea typeface="Apple Color Emoji"/>
                  <a:cs typeface="Apple Color Emoji"/>
                  <a:sym typeface="Apple Color Emoji"/>
                </a:rPr>
                <a:t>👴🏽</a:t>
              </a:r>
            </a:p>
          </p:txBody>
        </p:sp>
        <p:pic>
          <p:nvPicPr>
            <p:cNvPr id="217" name="pasted-image.png"/>
            <p:cNvPicPr>
              <a:picLocks noChangeAspect="1"/>
            </p:cNvPicPr>
            <p:nvPr/>
          </p:nvPicPr>
          <p:blipFill>
            <a:blip r:embed="rId3">
              <a:extLst/>
            </a:blip>
            <a:stretch>
              <a:fillRect/>
            </a:stretch>
          </p:blipFill>
          <p:spPr>
            <a:xfrm>
              <a:off x="412843" y="1646776"/>
              <a:ext cx="1125660" cy="1125660"/>
            </a:xfrm>
            <a:prstGeom prst="rect">
              <a:avLst/>
            </a:prstGeom>
            <a:ln w="12700" cap="flat">
              <a:noFill/>
              <a:miter lim="400000"/>
            </a:ln>
            <a:effectLst/>
          </p:spPr>
        </p:pic>
        <p:sp>
          <p:nvSpPr>
            <p:cNvPr id="218" name="Shape 218"/>
            <p:cNvSpPr/>
            <p:nvPr/>
          </p:nvSpPr>
          <p:spPr>
            <a:xfrm>
              <a:off x="1865064" y="1610623"/>
              <a:ext cx="1805683" cy="9906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r>
                <a:t>+  </a:t>
              </a:r>
              <a:r>
                <a:rPr b="1" sz="5800">
                  <a:latin typeface="Helvetica"/>
                  <a:ea typeface="Helvetica"/>
                  <a:cs typeface="Helvetica"/>
                  <a:sym typeface="Helvetica"/>
                </a:rPr>
                <a:t>.git</a:t>
              </a:r>
            </a:p>
          </p:txBody>
        </p:sp>
        <p:sp>
          <p:nvSpPr>
            <p:cNvPr id="219" name="Shape 219"/>
            <p:cNvSpPr/>
            <p:nvPr/>
          </p:nvSpPr>
          <p:spPr>
            <a:xfrm>
              <a:off x="1396808" y="410594"/>
              <a:ext cx="2179346" cy="685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r>
                <a:t>Usuario 2</a:t>
              </a:r>
            </a:p>
          </p:txBody>
        </p:sp>
      </p:grpSp>
      <p:grpSp>
        <p:nvGrpSpPr>
          <p:cNvPr id="223" name="Group 223"/>
          <p:cNvGrpSpPr/>
          <p:nvPr/>
        </p:nvGrpSpPr>
        <p:grpSpPr>
          <a:xfrm>
            <a:off x="6248810" y="5038450"/>
            <a:ext cx="1411873" cy="4393846"/>
            <a:chOff x="0" y="0"/>
            <a:chExt cx="1411872" cy="4393845"/>
          </a:xfrm>
        </p:grpSpPr>
        <p:sp>
          <p:nvSpPr>
            <p:cNvPr id="225" name="Shape 225"/>
            <p:cNvSpPr/>
            <p:nvPr/>
          </p:nvSpPr>
          <p:spPr>
            <a:xfrm>
              <a:off x="409908" y="0"/>
              <a:ext cx="1001965" cy="2893340"/>
            </a:xfrm>
            <a:custGeom>
              <a:avLst/>
              <a:gdLst/>
              <a:ahLst/>
              <a:cxnLst>
                <a:cxn ang="0">
                  <a:pos x="wd2" y="hd2"/>
                </a:cxn>
                <a:cxn ang="5400000">
                  <a:pos x="wd2" y="hd2"/>
                </a:cxn>
                <a:cxn ang="10800000">
                  <a:pos x="wd2" y="hd2"/>
                </a:cxn>
                <a:cxn ang="16200000">
                  <a:pos x="wd2" y="hd2"/>
                </a:cxn>
              </a:cxnLst>
              <a:rect l="0" t="0" r="r" b="b"/>
              <a:pathLst>
                <a:path w="16377" h="20224" fill="norm" stroke="1" extrusionOk="0">
                  <a:moveTo>
                    <a:pt x="10275" y="0"/>
                  </a:moveTo>
                  <a:cubicBezTo>
                    <a:pt x="-5223" y="14937"/>
                    <a:pt x="-3189" y="21600"/>
                    <a:pt x="16377" y="19989"/>
                  </a:cubicBezTo>
                </a:path>
              </a:pathLst>
            </a:custGeom>
            <a:noFill/>
            <a:ln w="101600" cap="flat">
              <a:solidFill>
                <a:srgbClr val="FFFFFF"/>
              </a:solidFill>
              <a:prstDash val="solid"/>
              <a:miter lim="400000"/>
              <a:tailEnd type="triangle" w="med" len="med"/>
            </a:ln>
            <a:effectLst/>
          </p:spPr>
          <p:txBody>
            <a:bodyPr/>
            <a:lstStyle/>
            <a:p>
              <a:pPr/>
            </a:p>
          </p:txBody>
        </p:sp>
        <p:sp>
          <p:nvSpPr>
            <p:cNvPr id="222" name="Shape 222"/>
            <p:cNvSpPr/>
            <p:nvPr/>
          </p:nvSpPr>
          <p:spPr>
            <a:xfrm>
              <a:off x="-1" y="3085745"/>
              <a:ext cx="1006349" cy="13081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defRPr sz="1600"/>
              </a:pPr>
              <a:r>
                <a:t>commit 1</a:t>
              </a:r>
            </a:p>
            <a:p>
              <a:pPr>
                <a:defRPr sz="1600"/>
              </a:pPr>
              <a:r>
                <a:t>commit 2</a:t>
              </a:r>
            </a:p>
            <a:p>
              <a:pPr>
                <a:defRPr sz="1600"/>
              </a:pPr>
              <a:r>
                <a:t>merge 2</a:t>
              </a:r>
            </a:p>
            <a:p>
              <a:pPr>
                <a:defRPr sz="1600"/>
              </a:pPr>
              <a:r>
                <a:t>add</a:t>
              </a:r>
            </a:p>
            <a:p>
              <a:pPr>
                <a:defRPr sz="1600"/>
              </a:pPr>
              <a:r>
                <a:t>remove</a:t>
              </a:r>
            </a:p>
          </p:txBody>
        </p:sp>
      </p:grpSp>
    </p:spTree>
  </p:cSld>
  <p:clrMapOvr>
    <a:masterClrMapping/>
  </p:clrMapOvr>
  <p:transition xmlns:p14="http://schemas.microsoft.com/office/powerpoint/2010/main" spd="med" advClick="1" p14:dur="1000"/>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0" presetID="1" grpId="1" fill="hold">
                                  <p:stCondLst>
                                    <p:cond delay="0"/>
                                  </p:stCondLst>
                                  <p:iterate type="el" backwards="0">
                                    <p:tmAbs val="0"/>
                                  </p:iterate>
                                  <p:childTnLst>
                                    <p:set>
                                      <p:cBhvr>
                                        <p:cTn id="6" fill="hold"/>
                                        <p:tgtEl>
                                          <p:spTgt spid="207"/>
                                        </p:tgtEl>
                                        <p:attrNameLst>
                                          <p:attrName>style.visibility</p:attrName>
                                        </p:attrNameLst>
                                      </p:cBhvr>
                                      <p:to>
                                        <p:strVal val="visible"/>
                                      </p:to>
                                    </p:set>
                                  </p:childTnLst>
                                </p:cTn>
                              </p:par>
                            </p:childTnLst>
                          </p:cTn>
                        </p:par>
                        <p:par>
                          <p:cTn id="7" fill="hold">
                            <p:stCondLst>
                              <p:cond delay="0"/>
                            </p:stCondLst>
                            <p:childTnLst>
                              <p:par>
                                <p:cTn id="8" presetClass="entr" nodeType="afterEffect" presetSubtype="0" presetID="1" grpId="2" fill="hold">
                                  <p:stCondLst>
                                    <p:cond delay="500"/>
                                  </p:stCondLst>
                                  <p:iterate type="el" backwards="0">
                                    <p:tmAbs val="0"/>
                                  </p:iterate>
                                  <p:childTnLst>
                                    <p:set>
                                      <p:cBhvr>
                                        <p:cTn id="9" fill="hold"/>
                                        <p:tgtEl>
                                          <p:spTgt spid="211"/>
                                        </p:tgtEl>
                                        <p:attrNameLst>
                                          <p:attrName>style.visibility</p:attrName>
                                        </p:attrNameLst>
                                      </p:cBhvr>
                                      <p:to>
                                        <p:strVal val="visible"/>
                                      </p:to>
                                    </p:set>
                                  </p:childTnLst>
                                </p:cTn>
                              </p:par>
                            </p:childTnLst>
                          </p:cTn>
                        </p:par>
                        <p:par>
                          <p:cTn id="10" fill="hold">
                            <p:stCondLst>
                              <p:cond delay="500"/>
                            </p:stCondLst>
                            <p:childTnLst>
                              <p:par>
                                <p:cTn id="11" presetClass="entr" nodeType="afterEffect" presetSubtype="0" presetID="1" grpId="3" fill="hold">
                                  <p:stCondLst>
                                    <p:cond delay="500"/>
                                  </p:stCondLst>
                                  <p:iterate type="el" backwards="0">
                                    <p:tmAbs val="0"/>
                                  </p:iterate>
                                  <p:childTnLst>
                                    <p:set>
                                      <p:cBhvr>
                                        <p:cTn id="12" fill="hold"/>
                                        <p:tgtEl>
                                          <p:spTgt spid="22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0" presetID="1" grpId="4" fill="hold">
                                  <p:stCondLst>
                                    <p:cond delay="0"/>
                                  </p:stCondLst>
                                  <p:iterate type="el" backwards="0">
                                    <p:tmAbs val="0"/>
                                  </p:iterate>
                                  <p:childTnLst>
                                    <p:set>
                                      <p:cBhvr>
                                        <p:cTn id="16" fill="hold"/>
                                        <p:tgtEl>
                                          <p:spTgt spid="21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Class="entr" nodeType="clickEffect" presetSubtype="0" presetID="1" grpId="5" fill="hold">
                                  <p:stCondLst>
                                    <p:cond delay="0"/>
                                  </p:stCondLst>
                                  <p:iterate type="el" backwards="0">
                                    <p:tmAbs val="0"/>
                                  </p:iterate>
                                  <p:childTnLst>
                                    <p:set>
                                      <p:cBhvr>
                                        <p:cTn id="20" fill="hold"/>
                                        <p:tgtEl>
                                          <p:spTgt spid="22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23" grpId="5"/>
      <p:bldP build="whole" bldLvl="1" animBg="1" rev="0" advAuto="0" spid="220" grpId="3"/>
      <p:bldP build="whole" bldLvl="1" animBg="1" rev="0" advAuto="0" spid="214" grpId="4"/>
      <p:bldP build="whole" bldLvl="1" animBg="1" rev="0" advAuto="0" spid="211" grpId="2"/>
      <p:bldP build="whole" bldLvl="1" animBg="1" rev="0" advAuto="0" spid="207" grpId="1"/>
    </p:bldLst>
  </p:timing>
</p:sld>
</file>

<file path=ppt/slides/slide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29" name="pasted-image.png"/>
          <p:cNvPicPr>
            <a:picLocks noChangeAspect="1"/>
          </p:cNvPicPr>
          <p:nvPr>
            <p:ph type="pic" idx="13"/>
          </p:nvPr>
        </p:nvPicPr>
        <p:blipFill>
          <a:blip r:embed="rId3">
            <a:extLst/>
          </a:blip>
          <a:srcRect l="17667" t="0" r="17667" b="0"/>
          <a:stretch>
            <a:fillRect/>
          </a:stretch>
        </p:blipFill>
        <p:spPr>
          <a:prstGeom prst="rect">
            <a:avLst/>
          </a:prstGeom>
        </p:spPr>
      </p:pic>
      <p:sp>
        <p:nvSpPr>
          <p:cNvPr id="230" name="Shape 230"/>
          <p:cNvSpPr/>
          <p:nvPr>
            <p:ph type="title"/>
          </p:nvPr>
        </p:nvSpPr>
        <p:spPr>
          <a:xfrm>
            <a:off x="801221" y="768350"/>
            <a:ext cx="5334001" cy="4000500"/>
          </a:xfrm>
          <a:prstGeom prst="rect">
            <a:avLst/>
          </a:prstGeom>
        </p:spPr>
        <p:txBody>
          <a:bodyPr/>
          <a:lstStyle/>
          <a:p>
            <a:pPr/>
            <a:r>
              <a:t>¿Como llevo el control de mi código?</a:t>
            </a:r>
          </a:p>
        </p:txBody>
      </p:sp>
      <p:sp>
        <p:nvSpPr>
          <p:cNvPr id="231" name="Shape 231"/>
          <p:cNvSpPr/>
          <p:nvPr>
            <p:ph type="sldNum" sz="quarter" idx="2"/>
          </p:nvPr>
        </p:nvSpPr>
        <p:spPr>
          <a:xfrm>
            <a:off x="11529562" y="8928100"/>
            <a:ext cx="262627" cy="4191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32" name="pasted-image.png"/>
          <p:cNvPicPr>
            <a:picLocks noChangeAspect="1"/>
          </p:cNvPicPr>
          <p:nvPr/>
        </p:nvPicPr>
        <p:blipFill>
          <a:blip r:embed="rId4">
            <a:extLst/>
          </a:blip>
          <a:stretch>
            <a:fillRect/>
          </a:stretch>
        </p:blipFill>
        <p:spPr>
          <a:xfrm>
            <a:off x="2337739" y="6441603"/>
            <a:ext cx="2260965" cy="2260965"/>
          </a:xfrm>
          <a:prstGeom prst="rect">
            <a:avLst/>
          </a:prstGeom>
          <a:ln w="12700">
            <a:miter lim="400000"/>
          </a:ln>
        </p:spPr>
      </p:pic>
      <p:pic>
        <p:nvPicPr>
          <p:cNvPr id="233" name="pasted-image.png"/>
          <p:cNvPicPr>
            <a:picLocks noChangeAspect="1"/>
          </p:cNvPicPr>
          <p:nvPr/>
        </p:nvPicPr>
        <p:blipFill>
          <a:blip r:embed="rId5">
            <a:extLst/>
          </a:blip>
          <a:stretch>
            <a:fillRect/>
          </a:stretch>
        </p:blipFill>
        <p:spPr>
          <a:xfrm>
            <a:off x="776352" y="6254854"/>
            <a:ext cx="1215128" cy="1215129"/>
          </a:xfrm>
          <a:prstGeom prst="rect">
            <a:avLst/>
          </a:prstGeom>
          <a:ln w="12700">
            <a:miter lim="400000"/>
          </a:ln>
        </p:spPr>
      </p:pic>
      <p:pic>
        <p:nvPicPr>
          <p:cNvPr id="234" name="pasted-image-filtered.png"/>
          <p:cNvPicPr>
            <a:picLocks noChangeAspect="1"/>
          </p:cNvPicPr>
          <p:nvPr/>
        </p:nvPicPr>
        <p:blipFill>
          <a:blip r:embed="rId6">
            <a:extLst/>
          </a:blip>
          <a:stretch>
            <a:fillRect/>
          </a:stretch>
        </p:blipFill>
        <p:spPr>
          <a:xfrm>
            <a:off x="2106107" y="5265779"/>
            <a:ext cx="1411767" cy="1215129"/>
          </a:xfrm>
          <a:prstGeom prst="rect">
            <a:avLst/>
          </a:prstGeom>
          <a:ln w="12700">
            <a:miter lim="400000"/>
          </a:ln>
        </p:spPr>
      </p:pic>
      <p:pic>
        <p:nvPicPr>
          <p:cNvPr id="235" name="pasted-image.png"/>
          <p:cNvPicPr>
            <a:picLocks noChangeAspect="1"/>
          </p:cNvPicPr>
          <p:nvPr/>
        </p:nvPicPr>
        <p:blipFill>
          <a:blip r:embed="rId7">
            <a:extLst/>
          </a:blip>
          <a:stretch>
            <a:fillRect/>
          </a:stretch>
        </p:blipFill>
        <p:spPr>
          <a:xfrm>
            <a:off x="3907414" y="5265779"/>
            <a:ext cx="1215129" cy="1215129"/>
          </a:xfrm>
          <a:prstGeom prst="rect">
            <a:avLst/>
          </a:prstGeom>
          <a:ln w="12700">
            <a:miter lim="400000"/>
          </a:ln>
        </p:spPr>
      </p:pic>
      <p:pic>
        <p:nvPicPr>
          <p:cNvPr id="236" name="pasted-image.png"/>
          <p:cNvPicPr>
            <a:picLocks noChangeAspect="1"/>
          </p:cNvPicPr>
          <p:nvPr/>
        </p:nvPicPr>
        <p:blipFill>
          <a:blip r:embed="rId8">
            <a:extLst/>
          </a:blip>
          <a:stretch>
            <a:fillRect/>
          </a:stretch>
        </p:blipFill>
        <p:spPr>
          <a:xfrm>
            <a:off x="4944962" y="6233362"/>
            <a:ext cx="1258113" cy="1258113"/>
          </a:xfrm>
          <a:prstGeom prst="rect">
            <a:avLst/>
          </a:prstGeom>
          <a:ln w="12700">
            <a:miter lim="400000"/>
          </a:ln>
        </p:spPr>
      </p:pic>
      <p:pic>
        <p:nvPicPr>
          <p:cNvPr id="237" name="pasted-image.png"/>
          <p:cNvPicPr>
            <a:picLocks noChangeAspect="1"/>
          </p:cNvPicPr>
          <p:nvPr/>
        </p:nvPicPr>
        <p:blipFill>
          <a:blip r:embed="rId9">
            <a:extLst/>
          </a:blip>
          <a:stretch>
            <a:fillRect/>
          </a:stretch>
        </p:blipFill>
        <p:spPr>
          <a:xfrm>
            <a:off x="915940" y="8001278"/>
            <a:ext cx="1075540" cy="1119261"/>
          </a:xfrm>
          <a:prstGeom prst="rect">
            <a:avLst/>
          </a:prstGeom>
          <a:ln w="12700">
            <a:miter lim="400000"/>
          </a:ln>
        </p:spPr>
      </p:pic>
      <p:pic>
        <p:nvPicPr>
          <p:cNvPr id="238" name="pasted-image.png"/>
          <p:cNvPicPr>
            <a:picLocks noChangeAspect="1"/>
          </p:cNvPicPr>
          <p:nvPr/>
        </p:nvPicPr>
        <p:blipFill>
          <a:blip r:embed="rId10">
            <a:extLst/>
          </a:blip>
          <a:stretch>
            <a:fillRect/>
          </a:stretch>
        </p:blipFill>
        <p:spPr>
          <a:xfrm>
            <a:off x="2434355" y="815105"/>
            <a:ext cx="8136090" cy="8136090"/>
          </a:xfrm>
          <a:prstGeom prst="rect">
            <a:avLst/>
          </a:prstGeom>
          <a:ln w="12700">
            <a:miter lim="400000"/>
          </a:ln>
        </p:spPr>
      </p:pic>
    </p:spTree>
  </p:cSld>
  <p:clrMapOvr>
    <a:masterClrMapping/>
  </p:clrMapOvr>
  <p:transition xmlns:p14="http://schemas.microsoft.com/office/powerpoint/2010/main" spd="med" advClick="1" p14:dur="1000"/>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9" grpId="1" fill="hold">
                                  <p:stCondLst>
                                    <p:cond delay="0"/>
                                  </p:stCondLst>
                                  <p:iterate type="el" backwards="0">
                                    <p:tmAbs val="0"/>
                                  </p:iterate>
                                  <p:childTnLst>
                                    <p:set>
                                      <p:cBhvr>
                                        <p:cTn id="6" fill="hold"/>
                                        <p:tgtEl>
                                          <p:spTgt spid="232"/>
                                        </p:tgtEl>
                                        <p:attrNameLst>
                                          <p:attrName>style.visibility</p:attrName>
                                        </p:attrNameLst>
                                      </p:cBhvr>
                                      <p:to>
                                        <p:strVal val="visible"/>
                                      </p:to>
                                    </p:set>
                                    <p:animEffect filter="dissolve" transition="in">
                                      <p:cBhvr>
                                        <p:cTn id="7" dur="1000"/>
                                        <p:tgtEl>
                                          <p:spTgt spid="232"/>
                                        </p:tgtEl>
                                      </p:cBhvr>
                                    </p:animEffect>
                                  </p:childTnLst>
                                </p:cTn>
                              </p:par>
                            </p:childTnLst>
                          </p:cTn>
                        </p:par>
                      </p:childTnLst>
                    </p:cTn>
                  </p:par>
                  <p:par>
                    <p:cTn id="8" fill="hold">
                      <p:stCondLst>
                        <p:cond delay="indefinite"/>
                      </p:stCondLst>
                      <p:childTnLst>
                        <p:par>
                          <p:cTn id="9" fill="hold">
                            <p:stCondLst>
                              <p:cond delay="0"/>
                            </p:stCondLst>
                            <p:childTnLst>
                              <p:par>
                                <p:cTn id="10" presetClass="entr" nodeType="clickEffect" presetID="9" grpId="2" fill="hold">
                                  <p:stCondLst>
                                    <p:cond delay="0"/>
                                  </p:stCondLst>
                                  <p:iterate type="el" backwards="0">
                                    <p:tmAbs val="0"/>
                                  </p:iterate>
                                  <p:childTnLst>
                                    <p:set>
                                      <p:cBhvr>
                                        <p:cTn id="11" fill="hold"/>
                                        <p:tgtEl>
                                          <p:spTgt spid="238"/>
                                        </p:tgtEl>
                                        <p:attrNameLst>
                                          <p:attrName>style.visibility</p:attrName>
                                        </p:attrNameLst>
                                      </p:cBhvr>
                                      <p:to>
                                        <p:strVal val="visible"/>
                                      </p:to>
                                    </p:set>
                                    <p:animEffect filter="dissolve" transition="in">
                                      <p:cBhvr>
                                        <p:cTn id="12" dur="500"/>
                                        <p:tgtEl>
                                          <p:spTgt spid="238"/>
                                        </p:tgtEl>
                                      </p:cBhvr>
                                    </p:animEffect>
                                  </p:childTnLst>
                                </p:cTn>
                              </p:par>
                            </p:childTnLst>
                          </p:cTn>
                        </p:par>
                      </p:childTnLst>
                    </p:cTn>
                  </p:par>
                  <p:par>
                    <p:cTn id="13" fill="hold">
                      <p:stCondLst>
                        <p:cond delay="indefinite"/>
                      </p:stCondLst>
                      <p:childTnLst>
                        <p:par>
                          <p:cTn id="14" fill="hold">
                            <p:stCondLst>
                              <p:cond delay="0"/>
                            </p:stCondLst>
                            <p:childTnLst>
                              <p:par>
                                <p:cTn id="15" presetClass="emph" nodeType="clickEffect" presetSubtype="0" presetID="6" grpId="3" accel="50000" decel="50000" fill="hold">
                                  <p:stCondLst>
                                    <p:cond delay="0"/>
                                  </p:stCondLst>
                                  <p:childTnLst>
                                    <p:animScale>
                                      <p:cBhvr>
                                        <p:cTn id="16" dur="1000" fill="hold"/>
                                        <p:tgtEl>
                                          <p:spTgt spid="238"/>
                                        </p:tgtEl>
                                      </p:cBhvr>
                                      <p:by x="30227" y="30227"/>
                                    </p:animScale>
                                  </p:childTnLst>
                                </p:cTn>
                              </p:par>
                            </p:childTnLst>
                          </p:cTn>
                        </p:par>
                        <p:par>
                          <p:cTn id="17" fill="hold">
                            <p:stCondLst>
                              <p:cond delay="0"/>
                            </p:stCondLst>
                            <p:childTnLst>
                              <p:par>
                                <p:cTn id="18" presetClass="path" nodeType="withEffect" presetSubtype="0" presetID="-1" grpId="4" accel="50000" decel="50000" fill="hold">
                                  <p:stCondLst>
                                    <p:cond delay="0"/>
                                  </p:stCondLst>
                                  <p:childTnLst>
                                    <p:animMotion path="M 0.000000 0.000000 L 0.332948 0.299413" origin="layout" pathEditMode="relative">
                                      <p:cBhvr>
                                        <p:cTn id="19" dur="1000" fill="hold"/>
                                        <p:tgtEl>
                                          <p:spTgt spid="238"/>
                                        </p:tgtEl>
                                        <p:attrNameLst>
                                          <p:attrName>ppt_x</p:attrName>
                                          <p:attrName>ppt_y</p:attrName>
                                        </p:attrNameLst>
                                      </p:cBhvr>
                                    </p:animMotion>
                                  </p:childTnLst>
                                </p:cTn>
                              </p:par>
                            </p:childTnLst>
                          </p:cTn>
                        </p:par>
                        <p:par>
                          <p:cTn id="20" fill="hold">
                            <p:stCondLst>
                              <p:cond delay="1000"/>
                            </p:stCondLst>
                            <p:childTnLst>
                              <p:par>
                                <p:cTn id="21" presetClass="entr" nodeType="afterEffect" presetSubtype="0" presetID="1" grpId="5" fill="hold">
                                  <p:stCondLst>
                                    <p:cond delay="0"/>
                                  </p:stCondLst>
                                  <p:iterate type="el" backwards="0">
                                    <p:tmAbs val="0"/>
                                  </p:iterate>
                                  <p:childTnLst>
                                    <p:set>
                                      <p:cBhvr>
                                        <p:cTn id="22" fill="hold"/>
                                        <p:tgtEl>
                                          <p:spTgt spid="233"/>
                                        </p:tgtEl>
                                        <p:attrNameLst>
                                          <p:attrName>style.visibility</p:attrName>
                                        </p:attrNameLst>
                                      </p:cBhvr>
                                      <p:to>
                                        <p:strVal val="visible"/>
                                      </p:to>
                                    </p:set>
                                  </p:childTnLst>
                                </p:cTn>
                              </p:par>
                            </p:childTnLst>
                          </p:cTn>
                        </p:par>
                        <p:par>
                          <p:cTn id="23" fill="hold">
                            <p:stCondLst>
                              <p:cond delay="1000"/>
                            </p:stCondLst>
                            <p:childTnLst>
                              <p:par>
                                <p:cTn id="24" presetClass="entr" nodeType="afterEffect" presetSubtype="0" presetID="1" grpId="6" fill="hold">
                                  <p:stCondLst>
                                    <p:cond delay="200"/>
                                  </p:stCondLst>
                                  <p:iterate type="el" backwards="0">
                                    <p:tmAbs val="0"/>
                                  </p:iterate>
                                  <p:childTnLst>
                                    <p:set>
                                      <p:cBhvr>
                                        <p:cTn id="25" fill="hold"/>
                                        <p:tgtEl>
                                          <p:spTgt spid="234"/>
                                        </p:tgtEl>
                                        <p:attrNameLst>
                                          <p:attrName>style.visibility</p:attrName>
                                        </p:attrNameLst>
                                      </p:cBhvr>
                                      <p:to>
                                        <p:strVal val="visible"/>
                                      </p:to>
                                    </p:set>
                                  </p:childTnLst>
                                </p:cTn>
                              </p:par>
                            </p:childTnLst>
                          </p:cTn>
                        </p:par>
                        <p:par>
                          <p:cTn id="26" fill="hold">
                            <p:stCondLst>
                              <p:cond delay="1200"/>
                            </p:stCondLst>
                            <p:childTnLst>
                              <p:par>
                                <p:cTn id="27" presetClass="entr" nodeType="afterEffect" presetSubtype="0" presetID="1" grpId="7" fill="hold">
                                  <p:stCondLst>
                                    <p:cond delay="200"/>
                                  </p:stCondLst>
                                  <p:iterate type="el" backwards="0">
                                    <p:tmAbs val="0"/>
                                  </p:iterate>
                                  <p:childTnLst>
                                    <p:set>
                                      <p:cBhvr>
                                        <p:cTn id="28" fill="hold"/>
                                        <p:tgtEl>
                                          <p:spTgt spid="235"/>
                                        </p:tgtEl>
                                        <p:attrNameLst>
                                          <p:attrName>style.visibility</p:attrName>
                                        </p:attrNameLst>
                                      </p:cBhvr>
                                      <p:to>
                                        <p:strVal val="visible"/>
                                      </p:to>
                                    </p:set>
                                  </p:childTnLst>
                                </p:cTn>
                              </p:par>
                            </p:childTnLst>
                          </p:cTn>
                        </p:par>
                        <p:par>
                          <p:cTn id="29" fill="hold">
                            <p:stCondLst>
                              <p:cond delay="1400"/>
                            </p:stCondLst>
                            <p:childTnLst>
                              <p:par>
                                <p:cTn id="30" presetClass="entr" nodeType="afterEffect" presetSubtype="0" presetID="1" grpId="8" fill="hold">
                                  <p:stCondLst>
                                    <p:cond delay="200"/>
                                  </p:stCondLst>
                                  <p:iterate type="el" backwards="0">
                                    <p:tmAbs val="0"/>
                                  </p:iterate>
                                  <p:childTnLst>
                                    <p:set>
                                      <p:cBhvr>
                                        <p:cTn id="31" fill="hold"/>
                                        <p:tgtEl>
                                          <p:spTgt spid="237"/>
                                        </p:tgtEl>
                                        <p:attrNameLst>
                                          <p:attrName>style.visibility</p:attrName>
                                        </p:attrNameLst>
                                      </p:cBhvr>
                                      <p:to>
                                        <p:strVal val="visible"/>
                                      </p:to>
                                    </p:set>
                                  </p:childTnLst>
                                </p:cTn>
                              </p:par>
                            </p:childTnLst>
                          </p:cTn>
                        </p:par>
                        <p:par>
                          <p:cTn id="32" fill="hold">
                            <p:stCondLst>
                              <p:cond delay="1600"/>
                            </p:stCondLst>
                            <p:childTnLst>
                              <p:par>
                                <p:cTn id="33" presetClass="entr" nodeType="afterEffect" presetSubtype="0" presetID="1" grpId="9" fill="hold">
                                  <p:stCondLst>
                                    <p:cond delay="200"/>
                                  </p:stCondLst>
                                  <p:iterate type="el" backwards="0">
                                    <p:tmAbs val="0"/>
                                  </p:iterate>
                                  <p:childTnLst>
                                    <p:set>
                                      <p:cBhvr>
                                        <p:cTn id="34" fill="hold"/>
                                        <p:tgtEl>
                                          <p:spTgt spid="23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37" grpId="8"/>
      <p:bldP build="whole" bldLvl="1" animBg="1" rev="0" advAuto="0" spid="236" grpId="9"/>
      <p:bldP build="whole" bldLvl="1" animBg="1" rev="0" advAuto="0" spid="235" grpId="7"/>
      <p:bldP build="whole" bldLvl="1" animBg="1" rev="0" advAuto="0" spid="232" grpId="1"/>
      <p:bldP build="whole" bldLvl="1" animBg="1" rev="0" advAuto="0" spid="238" grpId="2"/>
      <p:bldP build="whole" bldLvl="1" animBg="1" rev="0" advAuto="0" spid="238" grpId="3"/>
      <p:bldP build="whole" bldLvl="1" animBg="1" rev="0" advAuto="0" spid="233" grpId="5"/>
      <p:bldP build="whole" bldLvl="1" animBg="1" rev="0" advAuto="0" spid="234" grpId="6"/>
    </p:bldLst>
  </p:timing>
</p:sld>
</file>

<file path=ppt/theme/theme1.xml><?xml version="1.0" encoding="utf-8"?>
<a:theme xmlns:a="http://schemas.openxmlformats.org/drawingml/2006/main" xmlns:r="http://schemas.openxmlformats.org/officeDocument/2006/relationships" name="Gradient">
  <a:themeElements>
    <a:clrScheme name="Gradient">
      <a:dk1>
        <a:srgbClr val="FF0000"/>
      </a:dk1>
      <a:lt1>
        <a:srgbClr val="FFFFFF"/>
      </a:lt1>
      <a:dk2>
        <a:srgbClr val="53585F"/>
      </a:dk2>
      <a:lt2>
        <a:srgbClr val="DCDEE0"/>
      </a:lt2>
      <a:accent1>
        <a:srgbClr val="0065C1"/>
      </a:accent1>
      <a:accent2>
        <a:srgbClr val="189B1A"/>
      </a:accent2>
      <a:accent3>
        <a:srgbClr val="008C91"/>
      </a:accent3>
      <a:accent4>
        <a:srgbClr val="5747C1"/>
      </a:accent4>
      <a:accent5>
        <a:srgbClr val="971817"/>
      </a:accent5>
      <a:accent6>
        <a:srgbClr val="BC8027"/>
      </a:accent6>
      <a:hlink>
        <a:srgbClr val="0000FF"/>
      </a:hlink>
      <a:folHlink>
        <a:srgbClr val="FF00FF"/>
      </a:folHlink>
    </a:clrScheme>
    <a:fontScheme name="Gradient">
      <a:majorFont>
        <a:latin typeface="Helvetica Light"/>
        <a:ea typeface="Helvetica Light"/>
        <a:cs typeface="Helvetica Light"/>
      </a:majorFont>
      <a:minorFont>
        <a:latin typeface="Helvetica Light"/>
        <a:ea typeface="Helvetica Light"/>
        <a:cs typeface="Helvetica Light"/>
      </a:minorFont>
    </a:fontScheme>
    <a:fmtScheme name="Gradien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76200" dist="0" dir="18900000">
              <a:srgbClr val="000000">
                <a:alpha val="80000"/>
              </a:srgbClr>
            </a:outerShdw>
          </a:effectLst>
        </a:effectStyle>
        <a:effectStyle>
          <a:effectLst>
            <a:outerShdw sx="100000" sy="100000" kx="0" ky="0" algn="b" rotWithShape="0" blurRad="76200" dist="0" dir="18900000">
              <a:srgbClr val="000000">
                <a:alpha val="80000"/>
              </a:srgbClr>
            </a:outerShdw>
          </a:effectLst>
        </a:effectStyle>
        <a:effectStyle>
          <a:effectLst>
            <a:outerShdw sx="100000" sy="100000" kx="0" ky="0" algn="b" rotWithShape="0" blurRad="76200" dist="0" dir="18900000">
              <a:srgbClr val="000000">
                <a:alpha val="8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gradFill flip="none" rotWithShape="1">
          <a:gsLst>
            <a:gs pos="0">
              <a:schemeClr val="accent1"/>
            </a:gs>
            <a:gs pos="100000">
              <a:schemeClr val="accent1">
                <a:hueOff val="321133"/>
                <a:satOff val="-12043"/>
                <a:lumOff val="-7113"/>
              </a:schemeClr>
            </a:gs>
          </a:gsLst>
          <a:lin ang="5400000" scaled="0"/>
        </a:gradFill>
        <a:ln w="12700" cap="flat">
          <a:noFill/>
          <a:miter lim="400000"/>
        </a:ln>
        <a:effectLst>
          <a:outerShdw sx="100000" sy="100000" kx="0" ky="0" algn="b" rotWithShape="0" blurRad="76200" dist="0" dir="18900000">
            <a:srgbClr val="000000">
              <a:alpha val="80000"/>
            </a:srgbClr>
          </a:outerShdw>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FFFFFF"/>
            </a:solidFill>
            <a:effectLst>
              <a:outerShdw sx="100000" sy="100000" kx="0" ky="0" algn="b" rotWithShape="0" blurRad="25400" dist="23998" dir="2700000">
                <a:srgbClr val="000000">
                  <a:alpha val="31034"/>
                </a:srgbClr>
              </a:outerShdw>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3800" u="none" kumimoji="0" normalizeH="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Gradient">
  <a:themeElements>
    <a:clrScheme name="Gradient">
      <a:dk1>
        <a:srgbClr val="000000"/>
      </a:dk1>
      <a:lt1>
        <a:srgbClr val="FFFFFF"/>
      </a:lt1>
      <a:dk2>
        <a:srgbClr val="53585F"/>
      </a:dk2>
      <a:lt2>
        <a:srgbClr val="DCDEE0"/>
      </a:lt2>
      <a:accent1>
        <a:srgbClr val="0065C1"/>
      </a:accent1>
      <a:accent2>
        <a:srgbClr val="189B1A"/>
      </a:accent2>
      <a:accent3>
        <a:srgbClr val="008C91"/>
      </a:accent3>
      <a:accent4>
        <a:srgbClr val="5747C1"/>
      </a:accent4>
      <a:accent5>
        <a:srgbClr val="971817"/>
      </a:accent5>
      <a:accent6>
        <a:srgbClr val="BC8027"/>
      </a:accent6>
      <a:hlink>
        <a:srgbClr val="0000FF"/>
      </a:hlink>
      <a:folHlink>
        <a:srgbClr val="FF00FF"/>
      </a:folHlink>
    </a:clrScheme>
    <a:fontScheme name="Gradient">
      <a:majorFont>
        <a:latin typeface="Helvetica Light"/>
        <a:ea typeface="Helvetica Light"/>
        <a:cs typeface="Helvetica Light"/>
      </a:majorFont>
      <a:minorFont>
        <a:latin typeface="Helvetica Light"/>
        <a:ea typeface="Helvetica Light"/>
        <a:cs typeface="Helvetica Light"/>
      </a:minorFont>
    </a:fontScheme>
    <a:fmtScheme name="Gradien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76200" dist="0" dir="18900000">
              <a:srgbClr val="000000">
                <a:alpha val="80000"/>
              </a:srgbClr>
            </a:outerShdw>
          </a:effectLst>
        </a:effectStyle>
        <a:effectStyle>
          <a:effectLst>
            <a:outerShdw sx="100000" sy="100000" kx="0" ky="0" algn="b" rotWithShape="0" blurRad="76200" dist="0" dir="18900000">
              <a:srgbClr val="000000">
                <a:alpha val="80000"/>
              </a:srgbClr>
            </a:outerShdw>
          </a:effectLst>
        </a:effectStyle>
        <a:effectStyle>
          <a:effectLst>
            <a:outerShdw sx="100000" sy="100000" kx="0" ky="0" algn="b" rotWithShape="0" blurRad="76200" dist="0" dir="18900000">
              <a:srgbClr val="000000">
                <a:alpha val="8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gradFill flip="none" rotWithShape="1">
          <a:gsLst>
            <a:gs pos="0">
              <a:schemeClr val="accent1"/>
            </a:gs>
            <a:gs pos="100000">
              <a:schemeClr val="accent1">
                <a:hueOff val="321133"/>
                <a:satOff val="-12043"/>
                <a:lumOff val="-7113"/>
              </a:schemeClr>
            </a:gs>
          </a:gsLst>
          <a:lin ang="5400000" scaled="0"/>
        </a:gradFill>
        <a:ln w="12700" cap="flat">
          <a:noFill/>
          <a:miter lim="400000"/>
        </a:ln>
        <a:effectLst>
          <a:outerShdw sx="100000" sy="100000" kx="0" ky="0" algn="b" rotWithShape="0" blurRad="76200" dist="0" dir="18900000">
            <a:srgbClr val="000000">
              <a:alpha val="80000"/>
            </a:srgbClr>
          </a:outerShdw>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FFFFFF"/>
            </a:solidFill>
            <a:effectLst>
              <a:outerShdw sx="100000" sy="100000" kx="0" ky="0" algn="b" rotWithShape="0" blurRad="25400" dist="23998" dir="2700000">
                <a:srgbClr val="000000">
                  <a:alpha val="31034"/>
                </a:srgbClr>
              </a:outerShdw>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3800" u="none" kumimoji="0" normalizeH="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